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  <p:sldMasterId id="2147483687" r:id="rId8"/>
  </p:sldMasterIdLst>
  <p:notesMasterIdLst>
    <p:notesMasterId r:id="rId17"/>
  </p:notesMasterIdLst>
  <p:sldIdLst>
    <p:sldId id="317" r:id="rId9"/>
    <p:sldId id="324" r:id="rId10"/>
    <p:sldId id="300" r:id="rId11"/>
    <p:sldId id="328" r:id="rId12"/>
    <p:sldId id="325" r:id="rId13"/>
    <p:sldId id="326" r:id="rId14"/>
    <p:sldId id="327" r:id="rId15"/>
    <p:sldId id="329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8" userDrawn="1">
          <p15:clr>
            <a:srgbClr val="A4A3A4"/>
          </p15:clr>
        </p15:guide>
        <p15:guide id="2" pos="532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775" autoAdjust="0"/>
    <p:restoredTop sz="81752" autoAdjust="0"/>
  </p:normalViewPr>
  <p:slideViewPr>
    <p:cSldViewPr snapToGrid="0" snapToObjects="1">
      <p:cViewPr varScale="1">
        <p:scale>
          <a:sx n="60" d="100"/>
          <a:sy n="60" d="100"/>
        </p:scale>
        <p:origin x="1470" y="66"/>
      </p:cViewPr>
      <p:guideLst>
        <p:guide orient="horz" pos="278"/>
        <p:guide pos="532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10" Type="http://schemas.openxmlformats.org/officeDocument/2006/relationships/slide" Target="slides/slide2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tableStyles" Target="tableStyle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E2C7E7A-D3C6-4368-8BD7-E3E838F0A6E3}"/>
    <pc:docChg chg="custSel modSld">
      <pc:chgData name="James Clegg" userId="c6df1435-7a36-4b38-be4d-16e68e91152f" providerId="ADAL" clId="{BE2C7E7A-D3C6-4368-8BD7-E3E838F0A6E3}" dt="2021-01-31T09:48:02.236" v="19" actId="552"/>
      <pc:docMkLst>
        <pc:docMk/>
      </pc:docMkLst>
      <pc:sldChg chg="addSp delSp modSp">
        <pc:chgData name="James Clegg" userId="c6df1435-7a36-4b38-be4d-16e68e91152f" providerId="ADAL" clId="{BE2C7E7A-D3C6-4368-8BD7-E3E838F0A6E3}" dt="2021-01-31T09:48:02.236" v="19" actId="552"/>
        <pc:sldMkLst>
          <pc:docMk/>
          <pc:sldMk cId="3463639803" sldId="296"/>
        </pc:sldMkLst>
        <pc:spChg chg="add del mod">
          <ac:chgData name="James Clegg" userId="c6df1435-7a36-4b38-be4d-16e68e91152f" providerId="ADAL" clId="{BE2C7E7A-D3C6-4368-8BD7-E3E838F0A6E3}" dt="2021-01-31T09:47:57.105" v="16"/>
          <ac:spMkLst>
            <pc:docMk/>
            <pc:sldMk cId="3463639803" sldId="296"/>
            <ac:spMk id="3" creationId="{34C00812-932A-4908-95A7-1A896A82A322}"/>
          </ac:spMkLst>
        </pc:spChg>
        <pc:spChg chg="add del mod">
          <ac:chgData name="James Clegg" userId="c6df1435-7a36-4b38-be4d-16e68e91152f" providerId="ADAL" clId="{BE2C7E7A-D3C6-4368-8BD7-E3E838F0A6E3}" dt="2021-01-31T09:47:58.913" v="17" actId="478"/>
          <ac:spMkLst>
            <pc:docMk/>
            <pc:sldMk cId="3463639803" sldId="296"/>
            <ac:spMk id="4" creationId="{C5FCDC80-AB76-40CB-B785-B3AA46BF02D6}"/>
          </ac:spMkLst>
        </pc:spChg>
        <pc:picChg chg="del">
          <ac:chgData name="James Clegg" userId="c6df1435-7a36-4b38-be4d-16e68e91152f" providerId="ADAL" clId="{BE2C7E7A-D3C6-4368-8BD7-E3E838F0A6E3}" dt="2021-01-31T09:47:47.866" v="0" actId="478"/>
          <ac:picMkLst>
            <pc:docMk/>
            <pc:sldMk cId="3463639803" sldId="296"/>
            <ac:picMk id="2" creationId="{00000000-0000-0000-0000-000000000000}"/>
          </ac:picMkLst>
        </pc:picChg>
        <pc:picChg chg="add mod">
          <ac:chgData name="James Clegg" userId="c6df1435-7a36-4b38-be4d-16e68e91152f" providerId="ADAL" clId="{BE2C7E7A-D3C6-4368-8BD7-E3E838F0A6E3}" dt="2021-01-31T09:48:02.236" v="19" actId="552"/>
          <ac:picMkLst>
            <pc:docMk/>
            <pc:sldMk cId="3463639803" sldId="296"/>
            <ac:picMk id="5" creationId="{EF735189-6A36-4BCF-8FFE-2884766F7CD9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9632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Is it a square?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2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rgbClr val="00B0F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2" name="Rectangle 1"/>
          <p:cNvSpPr/>
          <p:nvPr/>
        </p:nvSpPr>
        <p:spPr>
          <a:xfrm rot="1013226" flipH="1">
            <a:off x="2002989" y="1662549"/>
            <a:ext cx="236670" cy="23667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4204208" flipH="1">
            <a:off x="2965792" y="2130619"/>
            <a:ext cx="1438735" cy="143873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 rot="2782559" flipH="1">
            <a:off x="3588868" y="4496181"/>
            <a:ext cx="1035238" cy="103523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1899246" y="3538789"/>
            <a:ext cx="1052151" cy="1052151"/>
          </a:xfrm>
          <a:prstGeom prst="roundRect">
            <a:avLst>
              <a:gd name="adj" fmla="val 27340"/>
            </a:avLst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Is it a square?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6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1)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1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2)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chemeClr val="accent2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3)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sz="3600" dirty="0"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		</a:t>
            </a:r>
            <a:r>
              <a:rPr lang="en-GB" sz="3600" dirty="0">
                <a:solidFill>
                  <a:srgbClr val="00B0F0"/>
                </a:solidFill>
                <a:latin typeface="Comic Sans MS" panose="030F0702030302020204" pitchFamily="66" charset="0"/>
                <a:cs typeface="Calibri" panose="020F0502020204030204" pitchFamily="34" charset="0"/>
              </a:rPr>
              <a:t>4)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4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2" name="Rectangle 1"/>
          <p:cNvSpPr/>
          <p:nvPr/>
        </p:nvSpPr>
        <p:spPr>
          <a:xfrm rot="1013226" flipH="1">
            <a:off x="2002989" y="1662549"/>
            <a:ext cx="236670" cy="236670"/>
          </a:xfrm>
          <a:prstGeom prst="rect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2580277" y="1227216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4662179" y="2208515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 rot="4204208" flipH="1">
            <a:off x="2965792" y="2130619"/>
            <a:ext cx="1438735" cy="1438735"/>
          </a:xfrm>
          <a:prstGeom prst="rect">
            <a:avLst/>
          </a:prstGeom>
          <a:solidFill>
            <a:schemeClr val="accent1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 rot="2782559" flipH="1">
            <a:off x="3588868" y="4496181"/>
            <a:ext cx="1035238" cy="1035236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ounded Rectangle 23"/>
          <p:cNvSpPr/>
          <p:nvPr/>
        </p:nvSpPr>
        <p:spPr>
          <a:xfrm>
            <a:off x="1899246" y="3538789"/>
            <a:ext cx="1052151" cy="1052151"/>
          </a:xfrm>
          <a:prstGeom prst="roundRect">
            <a:avLst>
              <a:gd name="adj" fmla="val 27340"/>
            </a:avLst>
          </a:prstGeom>
          <a:solidFill>
            <a:schemeClr val="accent2"/>
          </a:solidFill>
          <a:ln w="38100"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Cross 9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2995260" y="3801478"/>
            <a:ext cx="596622" cy="587324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5022753" y="4744476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029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57538" y="1669045"/>
            <a:ext cx="1168402" cy="596231"/>
          </a:xfrm>
          <a:prstGeom prst="rect">
            <a:avLst/>
          </a:pr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1624261" y="2263270"/>
            <a:ext cx="1159046" cy="352725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96190" y="293195"/>
            <a:ext cx="4729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Rectangles</a:t>
            </a:r>
            <a:endParaRPr lang="en-GB" sz="3600" dirty="0"/>
          </a:p>
        </p:txBody>
      </p:sp>
      <p:sp>
        <p:nvSpPr>
          <p:cNvPr id="2" name="TextBox 1"/>
          <p:cNvSpPr txBox="1"/>
          <p:nvPr/>
        </p:nvSpPr>
        <p:spPr>
          <a:xfrm>
            <a:off x="641684" y="5919537"/>
            <a:ext cx="7491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properties does a rectangle have to have?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How many sides? How many vertices?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962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157538" y="2249692"/>
            <a:ext cx="1168402" cy="3540836"/>
          </a:xfrm>
          <a:custGeom>
            <a:avLst/>
            <a:gdLst>
              <a:gd name="connsiteX0" fmla="*/ 0 w 1168402"/>
              <a:gd name="connsiteY0" fmla="*/ 0 h 3540836"/>
              <a:gd name="connsiteX1" fmla="*/ 1168402 w 1168402"/>
              <a:gd name="connsiteY1" fmla="*/ 0 h 3540836"/>
              <a:gd name="connsiteX2" fmla="*/ 1168402 w 1168402"/>
              <a:gd name="connsiteY2" fmla="*/ 3540836 h 3540836"/>
              <a:gd name="connsiteX3" fmla="*/ 0 w 1168402"/>
              <a:gd name="connsiteY3" fmla="*/ 3540836 h 3540836"/>
              <a:gd name="connsiteX4" fmla="*/ 0 w 1168402"/>
              <a:gd name="connsiteY4" fmla="*/ 0 h 3540836"/>
              <a:gd name="connsiteX0" fmla="*/ 0 w 1168402"/>
              <a:gd name="connsiteY0" fmla="*/ 0 h 3540836"/>
              <a:gd name="connsiteX1" fmla="*/ 1168402 w 1168402"/>
              <a:gd name="connsiteY1" fmla="*/ 625642 h 3540836"/>
              <a:gd name="connsiteX2" fmla="*/ 1168402 w 1168402"/>
              <a:gd name="connsiteY2" fmla="*/ 3540836 h 3540836"/>
              <a:gd name="connsiteX3" fmla="*/ 0 w 1168402"/>
              <a:gd name="connsiteY3" fmla="*/ 3540836 h 3540836"/>
              <a:gd name="connsiteX4" fmla="*/ 0 w 1168402"/>
              <a:gd name="connsiteY4" fmla="*/ 0 h 35408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2" h="3540836">
                <a:moveTo>
                  <a:pt x="0" y="0"/>
                </a:moveTo>
                <a:lnTo>
                  <a:pt x="1168402" y="625642"/>
                </a:lnTo>
                <a:lnTo>
                  <a:pt x="1168402" y="3540836"/>
                </a:lnTo>
                <a:lnTo>
                  <a:pt x="0" y="3540836"/>
                </a:lnTo>
                <a:lnTo>
                  <a:pt x="0" y="0"/>
                </a:lnTo>
                <a:close/>
              </a:path>
            </a:pathLst>
          </a:custGeom>
          <a:noFill/>
          <a:ln w="5715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Rectangle 85"/>
          <p:cNvSpPr/>
          <p:nvPr/>
        </p:nvSpPr>
        <p:spPr>
          <a:xfrm>
            <a:off x="1624261" y="2263270"/>
            <a:ext cx="1159046" cy="3527258"/>
          </a:xfrm>
          <a:prstGeom prst="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1596190" y="293195"/>
            <a:ext cx="472975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Rectangles</a:t>
            </a:r>
            <a:endParaRPr lang="en-GB" sz="3600" dirty="0"/>
          </a:p>
        </p:txBody>
      </p:sp>
      <p:sp>
        <p:nvSpPr>
          <p:cNvPr id="87" name="Cross 86">
            <a:extLst>
              <a:ext uri="{FF2B5EF4-FFF2-40B4-BE49-F238E27FC236}">
                <a16:creationId xmlns:a16="http://schemas.microsoft.com/office/drawing/2014/main" id="{E7371F2E-6A80-7640-8F2A-5A9E3EE7416E}"/>
              </a:ext>
            </a:extLst>
          </p:cNvPr>
          <p:cNvSpPr/>
          <p:nvPr/>
        </p:nvSpPr>
        <p:spPr>
          <a:xfrm rot="2689915">
            <a:off x="5497368" y="4353790"/>
            <a:ext cx="1550340" cy="1526178"/>
          </a:xfrm>
          <a:prstGeom prst="plus">
            <a:avLst>
              <a:gd name="adj" fmla="val 42546"/>
            </a:avLst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17646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50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89748" y="2249904"/>
            <a:ext cx="0" cy="294506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3961066" y="2251240"/>
            <a:ext cx="1187116" cy="2958621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>
            <a:off x="5148182" y="2281320"/>
            <a:ext cx="1177757" cy="2914313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2189748" y="2281320"/>
            <a:ext cx="1187116" cy="291631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V="1">
            <a:off x="2189748" y="5186371"/>
            <a:ext cx="1187116" cy="11268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3961066" y="4326592"/>
            <a:ext cx="1479217" cy="883269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3961066" y="5186371"/>
            <a:ext cx="2374231" cy="859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ectangle 97"/>
          <p:cNvSpPr/>
          <p:nvPr/>
        </p:nvSpPr>
        <p:spPr>
          <a:xfrm>
            <a:off x="1596191" y="293195"/>
            <a:ext cx="473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Triangles</a:t>
            </a:r>
            <a:endParaRPr lang="en-GB" sz="3600" dirty="0"/>
          </a:p>
        </p:txBody>
      </p:sp>
      <p:sp>
        <p:nvSpPr>
          <p:cNvPr id="86" name="TextBox 85"/>
          <p:cNvSpPr txBox="1"/>
          <p:nvPr/>
        </p:nvSpPr>
        <p:spPr>
          <a:xfrm>
            <a:off x="641684" y="5919537"/>
            <a:ext cx="7491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properties does a triangle have to have?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How many sides? How many vertices?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4379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xit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right)">
                                      <p:cBhvr>
                                        <p:cTn id="3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0549" y="2249904"/>
            <a:ext cx="0" cy="2945061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 flipH="1">
            <a:off x="3961066" y="5186371"/>
            <a:ext cx="2374231" cy="859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2180223" y="2235866"/>
            <a:ext cx="603083" cy="60893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2771401" y="2832097"/>
            <a:ext cx="2549" cy="1173079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/>
          <p:nvPr/>
        </p:nvCxnSpPr>
        <p:spPr>
          <a:xfrm flipH="1">
            <a:off x="2772591" y="3949982"/>
            <a:ext cx="169" cy="124765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0223" y="5172144"/>
            <a:ext cx="609004" cy="25494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3971611" y="4604725"/>
            <a:ext cx="1176570" cy="576347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flipH="1">
            <a:off x="3962836" y="4600739"/>
            <a:ext cx="1185345" cy="3986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 flipH="1">
            <a:off x="3971611" y="4031049"/>
            <a:ext cx="1785101" cy="542761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/>
          <p:nvPr/>
        </p:nvCxnSpPr>
        <p:spPr>
          <a:xfrm flipH="1" flipV="1">
            <a:off x="5726464" y="4031049"/>
            <a:ext cx="599476" cy="1164584"/>
          </a:xfrm>
          <a:prstGeom prst="line">
            <a:avLst/>
          </a:prstGeom>
          <a:ln w="5715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Rectangle 104"/>
          <p:cNvSpPr/>
          <p:nvPr/>
        </p:nvSpPr>
        <p:spPr>
          <a:xfrm>
            <a:off x="1596191" y="293195"/>
            <a:ext cx="4739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dirty="0">
                <a:latin typeface="Comic Sans MS" panose="030F0702030302020204" pitchFamily="66" charset="0"/>
                <a:cs typeface="Calibri" panose="020F0502020204030204" pitchFamily="34" charset="0"/>
              </a:rPr>
              <a:t>Pentagons</a:t>
            </a:r>
            <a:endParaRPr lang="en-GB" sz="3600" dirty="0"/>
          </a:p>
        </p:txBody>
      </p:sp>
      <p:cxnSp>
        <p:nvCxnSpPr>
          <p:cNvPr id="110" name="Straight Connector 109"/>
          <p:cNvCxnSpPr/>
          <p:nvPr/>
        </p:nvCxnSpPr>
        <p:spPr>
          <a:xfrm flipH="1">
            <a:off x="1596190" y="5181072"/>
            <a:ext cx="1176404" cy="57937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/>
          <p:nvPr/>
        </p:nvCxnSpPr>
        <p:spPr>
          <a:xfrm flipH="1">
            <a:off x="1596190" y="5171476"/>
            <a:ext cx="591772" cy="588972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TextBox 86"/>
          <p:cNvSpPr txBox="1"/>
          <p:nvPr/>
        </p:nvSpPr>
        <p:spPr>
          <a:xfrm>
            <a:off x="641684" y="5919537"/>
            <a:ext cx="74916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HfW precursive bold" panose="00000500000000000000" pitchFamily="2" charset="0"/>
              </a:rPr>
              <a:t>What properties does a pentagon have to have?</a:t>
            </a:r>
          </a:p>
          <a:p>
            <a:r>
              <a:rPr lang="en-GB" dirty="0" smtClean="0">
                <a:latin typeface="HfW precursive bold" panose="00000500000000000000" pitchFamily="2" charset="0"/>
              </a:rPr>
              <a:t>How many sides? How many vertices?</a:t>
            </a:r>
            <a:endParaRPr lang="en-GB" dirty="0">
              <a:latin typeface="HfW precursive bold" panose="00000500000000000000" pitchFamily="2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5775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 tmFilter="0, 0; .2, .5; .8, .5; 1, 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7" dur="250" autoRev="1" fill="hold"/>
                                        <p:tgtEl>
                                          <p:spTgt spid="9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6" presetClass="emph" presetSubtype="0" repeatCount="2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 tmFilter="0, 0; .2, .5; .8, .5; 1, 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250" autoRev="1" fill="hold"/>
                                        <p:tgtEl>
                                          <p:spTgt spid="9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8169" y="4606216"/>
            <a:ext cx="0" cy="118711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7843" y="5796005"/>
            <a:ext cx="119664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198170" y="4038728"/>
            <a:ext cx="1186314" cy="58352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loud 7"/>
          <p:cNvSpPr/>
          <p:nvPr/>
        </p:nvSpPr>
        <p:spPr>
          <a:xfrm>
            <a:off x="3017519" y="3908385"/>
            <a:ext cx="1554081" cy="1998582"/>
          </a:xfrm>
          <a:prstGeom prst="cloud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9" name="Rounded Rectangular Callout 8"/>
          <p:cNvSpPr/>
          <p:nvPr/>
        </p:nvSpPr>
        <p:spPr>
          <a:xfrm>
            <a:off x="4930945" y="2478168"/>
            <a:ext cx="2917518" cy="2006800"/>
          </a:xfrm>
          <a:prstGeom prst="wedgeRoundRectCallout">
            <a:avLst>
              <a:gd name="adj1" fmla="val -1760"/>
              <a:gd name="adj2" fmla="val -105720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Hmm, triangle, square,  rectangle, pentagon.</a:t>
            </a:r>
            <a:endParaRPr lang="en-GB" sz="2800" dirty="0"/>
          </a:p>
        </p:txBody>
      </p:sp>
      <p:sp>
        <p:nvSpPr>
          <p:cNvPr id="88" name="Rounded Rectangular Callout 87"/>
          <p:cNvSpPr/>
          <p:nvPr/>
        </p:nvSpPr>
        <p:spPr>
          <a:xfrm>
            <a:off x="1854341" y="1291771"/>
            <a:ext cx="2973231" cy="2348424"/>
          </a:xfrm>
          <a:prstGeom prst="wedgeRoundRectCallout">
            <a:avLst>
              <a:gd name="adj1" fmla="val -61736"/>
              <a:gd name="adj2" fmla="val -29213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 you think it was a triangle, a square, a rectangle or a pentagon?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6163631" y="2846803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5672427" y="3311260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500761" y="3732175"/>
            <a:ext cx="165478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502473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596190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>
            <a:off x="2189748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>
            <a:off x="1596190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/>
          <p:cNvSpPr/>
          <p:nvPr/>
        </p:nvSpPr>
        <p:spPr>
          <a:xfrm>
            <a:off x="2189748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2783306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/>
          <p:cNvSpPr/>
          <p:nvPr/>
        </p:nvSpPr>
        <p:spPr>
          <a:xfrm>
            <a:off x="3376864" y="106145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/>
          <p:cNvSpPr/>
          <p:nvPr/>
        </p:nvSpPr>
        <p:spPr>
          <a:xfrm>
            <a:off x="2783306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/>
          <p:cNvSpPr/>
          <p:nvPr/>
        </p:nvSpPr>
        <p:spPr>
          <a:xfrm>
            <a:off x="3376864" y="1657014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96190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/>
          <p:cNvSpPr/>
          <p:nvPr/>
        </p:nvSpPr>
        <p:spPr>
          <a:xfrm>
            <a:off x="2189748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/>
          <p:cNvSpPr/>
          <p:nvPr/>
        </p:nvSpPr>
        <p:spPr>
          <a:xfrm>
            <a:off x="1596190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/>
          <p:cNvSpPr/>
          <p:nvPr/>
        </p:nvSpPr>
        <p:spPr>
          <a:xfrm>
            <a:off x="2189748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83306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3376864" y="225124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83306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/>
          <p:cNvSpPr/>
          <p:nvPr/>
        </p:nvSpPr>
        <p:spPr>
          <a:xfrm>
            <a:off x="3376864" y="284680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/>
          <p:cNvSpPr/>
          <p:nvPr/>
        </p:nvSpPr>
        <p:spPr>
          <a:xfrm>
            <a:off x="3961065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/>
          <p:cNvSpPr/>
          <p:nvPr/>
        </p:nvSpPr>
        <p:spPr>
          <a:xfrm>
            <a:off x="4554623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/>
          <p:cNvSpPr/>
          <p:nvPr/>
        </p:nvSpPr>
        <p:spPr>
          <a:xfrm>
            <a:off x="3961065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/>
          <p:cNvSpPr/>
          <p:nvPr/>
        </p:nvSpPr>
        <p:spPr>
          <a:xfrm>
            <a:off x="4554623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/>
          <p:cNvSpPr/>
          <p:nvPr/>
        </p:nvSpPr>
        <p:spPr>
          <a:xfrm>
            <a:off x="5148181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/>
          <p:cNvSpPr/>
          <p:nvPr/>
        </p:nvSpPr>
        <p:spPr>
          <a:xfrm>
            <a:off x="5741739" y="1060783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/>
          <p:cNvSpPr/>
          <p:nvPr/>
        </p:nvSpPr>
        <p:spPr>
          <a:xfrm>
            <a:off x="5148181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Rectangle 42"/>
          <p:cNvSpPr/>
          <p:nvPr/>
        </p:nvSpPr>
        <p:spPr>
          <a:xfrm>
            <a:off x="5741739" y="165634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Rectangle 43"/>
          <p:cNvSpPr/>
          <p:nvPr/>
        </p:nvSpPr>
        <p:spPr>
          <a:xfrm>
            <a:off x="3961065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Rectangle 44"/>
          <p:cNvSpPr/>
          <p:nvPr/>
        </p:nvSpPr>
        <p:spPr>
          <a:xfrm>
            <a:off x="4554623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/>
          <p:cNvSpPr/>
          <p:nvPr/>
        </p:nvSpPr>
        <p:spPr>
          <a:xfrm>
            <a:off x="3961065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/>
          <p:cNvSpPr/>
          <p:nvPr/>
        </p:nvSpPr>
        <p:spPr>
          <a:xfrm>
            <a:off x="4554623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/>
          <p:cNvSpPr/>
          <p:nvPr/>
        </p:nvSpPr>
        <p:spPr>
          <a:xfrm>
            <a:off x="5148181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/>
          <p:cNvSpPr/>
          <p:nvPr/>
        </p:nvSpPr>
        <p:spPr>
          <a:xfrm>
            <a:off x="5741739" y="2250572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Rectangle 49"/>
          <p:cNvSpPr/>
          <p:nvPr/>
        </p:nvSpPr>
        <p:spPr>
          <a:xfrm>
            <a:off x="5148181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Rectangle 50"/>
          <p:cNvSpPr/>
          <p:nvPr/>
        </p:nvSpPr>
        <p:spPr>
          <a:xfrm>
            <a:off x="5741739" y="284613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51"/>
          <p:cNvSpPr/>
          <p:nvPr/>
        </p:nvSpPr>
        <p:spPr>
          <a:xfrm>
            <a:off x="1596190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/>
          <p:cNvSpPr/>
          <p:nvPr/>
        </p:nvSpPr>
        <p:spPr>
          <a:xfrm>
            <a:off x="2189748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 53"/>
          <p:cNvSpPr/>
          <p:nvPr/>
        </p:nvSpPr>
        <p:spPr>
          <a:xfrm>
            <a:off x="1596190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Rectangle 54"/>
          <p:cNvSpPr/>
          <p:nvPr/>
        </p:nvSpPr>
        <p:spPr>
          <a:xfrm>
            <a:off x="2189748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/>
          <p:cNvSpPr/>
          <p:nvPr/>
        </p:nvSpPr>
        <p:spPr>
          <a:xfrm>
            <a:off x="2783306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Rectangle 56"/>
          <p:cNvSpPr/>
          <p:nvPr/>
        </p:nvSpPr>
        <p:spPr>
          <a:xfrm>
            <a:off x="3376864" y="3412286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Rectangle 57"/>
          <p:cNvSpPr/>
          <p:nvPr/>
        </p:nvSpPr>
        <p:spPr>
          <a:xfrm>
            <a:off x="2783306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/>
          <p:cNvSpPr/>
          <p:nvPr/>
        </p:nvSpPr>
        <p:spPr>
          <a:xfrm>
            <a:off x="3376864" y="4007849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/>
          <p:cNvSpPr/>
          <p:nvPr/>
        </p:nvSpPr>
        <p:spPr>
          <a:xfrm>
            <a:off x="1596190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/>
          <p:cNvSpPr/>
          <p:nvPr/>
        </p:nvSpPr>
        <p:spPr>
          <a:xfrm>
            <a:off x="2189748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Rectangle 61"/>
          <p:cNvSpPr/>
          <p:nvPr/>
        </p:nvSpPr>
        <p:spPr>
          <a:xfrm>
            <a:off x="1596190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Rectangle 62"/>
          <p:cNvSpPr/>
          <p:nvPr/>
        </p:nvSpPr>
        <p:spPr>
          <a:xfrm>
            <a:off x="2189748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Rectangle 63"/>
          <p:cNvSpPr/>
          <p:nvPr/>
        </p:nvSpPr>
        <p:spPr>
          <a:xfrm>
            <a:off x="2783306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Rectangle 64"/>
          <p:cNvSpPr/>
          <p:nvPr/>
        </p:nvSpPr>
        <p:spPr>
          <a:xfrm>
            <a:off x="3376864" y="4602075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/>
          <p:cNvSpPr/>
          <p:nvPr/>
        </p:nvSpPr>
        <p:spPr>
          <a:xfrm>
            <a:off x="2783306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Rectangle 66"/>
          <p:cNvSpPr/>
          <p:nvPr/>
        </p:nvSpPr>
        <p:spPr>
          <a:xfrm>
            <a:off x="3376864" y="519763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Rectangle 67"/>
          <p:cNvSpPr/>
          <p:nvPr/>
        </p:nvSpPr>
        <p:spPr>
          <a:xfrm>
            <a:off x="3961065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/>
          <p:cNvSpPr/>
          <p:nvPr/>
        </p:nvSpPr>
        <p:spPr>
          <a:xfrm>
            <a:off x="4554623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Rectangle 69"/>
          <p:cNvSpPr/>
          <p:nvPr/>
        </p:nvSpPr>
        <p:spPr>
          <a:xfrm>
            <a:off x="3961065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Rectangle 70"/>
          <p:cNvSpPr/>
          <p:nvPr/>
        </p:nvSpPr>
        <p:spPr>
          <a:xfrm>
            <a:off x="4554623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5148181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5741739" y="3411618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5148181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Rectangle 74"/>
          <p:cNvSpPr/>
          <p:nvPr/>
        </p:nvSpPr>
        <p:spPr>
          <a:xfrm>
            <a:off x="5741739" y="4007181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Rectangle 75"/>
          <p:cNvSpPr/>
          <p:nvPr/>
        </p:nvSpPr>
        <p:spPr>
          <a:xfrm>
            <a:off x="3961065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Rectangle 76"/>
          <p:cNvSpPr/>
          <p:nvPr/>
        </p:nvSpPr>
        <p:spPr>
          <a:xfrm>
            <a:off x="4554623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3961065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554623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5148181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Rectangle 80"/>
          <p:cNvSpPr/>
          <p:nvPr/>
        </p:nvSpPr>
        <p:spPr>
          <a:xfrm>
            <a:off x="5741739" y="4601407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Rectangle 81"/>
          <p:cNvSpPr/>
          <p:nvPr/>
        </p:nvSpPr>
        <p:spPr>
          <a:xfrm>
            <a:off x="5148181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Rectangle 82"/>
          <p:cNvSpPr/>
          <p:nvPr/>
        </p:nvSpPr>
        <p:spPr>
          <a:xfrm>
            <a:off x="5741739" y="5196970"/>
            <a:ext cx="593558" cy="593558"/>
          </a:xfrm>
          <a:prstGeom prst="rect">
            <a:avLst/>
          </a:prstGeom>
          <a:ln w="28575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84" name="Picture 8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18430" y="59470"/>
            <a:ext cx="1627890" cy="2221850"/>
          </a:xfrm>
          <a:prstGeom prst="rect">
            <a:avLst/>
          </a:prstGeom>
        </p:spPr>
      </p:pic>
      <p:pic>
        <p:nvPicPr>
          <p:cNvPr id="85" name="Picture 8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2382" y="345072"/>
            <a:ext cx="1627889" cy="1188909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>
            <a:off x="2198169" y="4606216"/>
            <a:ext cx="0" cy="118711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2187843" y="5796005"/>
            <a:ext cx="1196641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 flipH="1">
            <a:off x="2198170" y="4038728"/>
            <a:ext cx="1186314" cy="583526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ular Callout 8"/>
          <p:cNvSpPr/>
          <p:nvPr/>
        </p:nvSpPr>
        <p:spPr>
          <a:xfrm>
            <a:off x="4930945" y="2478168"/>
            <a:ext cx="2917518" cy="2006800"/>
          </a:xfrm>
          <a:prstGeom prst="wedgeRoundRectCallout">
            <a:avLst>
              <a:gd name="adj1" fmla="val -1760"/>
              <a:gd name="adj2" fmla="val -105720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Hmm, triangle, square,  rectangle, pentagon.</a:t>
            </a:r>
            <a:endParaRPr lang="en-GB" sz="2800" dirty="0"/>
          </a:p>
        </p:txBody>
      </p:sp>
      <p:sp>
        <p:nvSpPr>
          <p:cNvPr id="88" name="Rounded Rectangular Callout 87"/>
          <p:cNvSpPr/>
          <p:nvPr/>
        </p:nvSpPr>
        <p:spPr>
          <a:xfrm>
            <a:off x="1854341" y="1291771"/>
            <a:ext cx="2973231" cy="2348424"/>
          </a:xfrm>
          <a:prstGeom prst="wedgeRoundRectCallout">
            <a:avLst>
              <a:gd name="adj1" fmla="val -61736"/>
              <a:gd name="adj2" fmla="val -29213"/>
              <a:gd name="adj3" fmla="val 16667"/>
            </a:avLst>
          </a:prstGeom>
          <a:solidFill>
            <a:schemeClr val="bg1"/>
          </a:solidFill>
          <a:ln w="285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2800" dirty="0">
                <a:solidFill>
                  <a:schemeClr val="tx1"/>
                </a:solidFill>
                <a:latin typeface="Comic Sans MS" panose="030F0702030302020204" pitchFamily="66" charset="0"/>
              </a:rPr>
              <a:t>Do you think it was a triangle, a square, a rectangle or a pentagon?</a:t>
            </a:r>
          </a:p>
        </p:txBody>
      </p:sp>
      <p:cxnSp>
        <p:nvCxnSpPr>
          <p:cNvPr id="89" name="Straight Connector 88"/>
          <p:cNvCxnSpPr/>
          <p:nvPr/>
        </p:nvCxnSpPr>
        <p:spPr>
          <a:xfrm flipH="1">
            <a:off x="6163631" y="2846803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 flipH="1">
            <a:off x="5672427" y="3311260"/>
            <a:ext cx="1325740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 flipH="1">
            <a:off x="5500761" y="3732175"/>
            <a:ext cx="1654782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3359887" y="4038728"/>
            <a:ext cx="584201" cy="119896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flipH="1">
            <a:off x="3359887" y="5237688"/>
            <a:ext cx="615214" cy="577547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loud 91"/>
          <p:cNvSpPr/>
          <p:nvPr/>
        </p:nvSpPr>
        <p:spPr>
          <a:xfrm>
            <a:off x="3017519" y="3908385"/>
            <a:ext cx="1554081" cy="1998582"/>
          </a:xfrm>
          <a:prstGeom prst="cloud">
            <a:avLst/>
          </a:prstGeom>
          <a:solidFill>
            <a:schemeClr val="accent2">
              <a:lumMod val="5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0622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12.5|19.7|7.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13.8|11.6|1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4|7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3|4.8|8.4|2.8|9.1|23.5|2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8|4.3|2.1|2.1|1.6|10|1.9|1.2|1.3|1.3|23.8|1.3|16.1|6.6|2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9|8.6|12.4|8.2|9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8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57150">
          <a:solidFill>
            <a:schemeClr val="bg1">
              <a:lumMod val="50000"/>
            </a:schemeClr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1727757-3061-47D3-99FD-9493F136DC43}">
  <ds:schemaRefs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12874</TotalTime>
  <Words>121</Words>
  <Application>Microsoft Office PowerPoint</Application>
  <PresentationFormat>On-screen Show (4:3)</PresentationFormat>
  <Paragraphs>34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Calibri</vt:lpstr>
      <vt:lpstr>Comic Sans MS</vt:lpstr>
      <vt:lpstr>HfW precursive bold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271</cp:revision>
  <dcterms:created xsi:type="dcterms:W3CDTF">2019-07-05T11:02:13Z</dcterms:created>
  <dcterms:modified xsi:type="dcterms:W3CDTF">2021-02-18T14:08:08Z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