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  <p:sldMasterId id="2147483685" r:id="rId8"/>
  </p:sldMasterIdLst>
  <p:notesMasterIdLst>
    <p:notesMasterId r:id="rId16"/>
  </p:notesMasterIdLst>
  <p:sldIdLst>
    <p:sldId id="322" r:id="rId9"/>
    <p:sldId id="323" r:id="rId10"/>
    <p:sldId id="317" r:id="rId11"/>
    <p:sldId id="315" r:id="rId12"/>
    <p:sldId id="318" r:id="rId13"/>
    <p:sldId id="320" r:id="rId14"/>
    <p:sldId id="32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5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000000"/>
    <a:srgbClr val="E82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88488" autoAdjust="0"/>
  </p:normalViewPr>
  <p:slideViewPr>
    <p:cSldViewPr snapToGrid="0" snapToObjects="1">
      <p:cViewPr varScale="1">
        <p:scale>
          <a:sx n="65" d="100"/>
          <a:sy n="65" d="100"/>
        </p:scale>
        <p:origin x="1560" y="66"/>
      </p:cViewPr>
      <p:guideLst>
        <p:guide orient="horz" pos="3045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10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943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do you notice about the two pictographs?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2950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810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526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7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2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23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178" y="2992366"/>
            <a:ext cx="77876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most pieces of fruit in week 1?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least fruit overall?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What was the difference in amount of fruit between week 1 and week 2 for Ron?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Did Ron have the biggest difference?</a:t>
            </a:r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10909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8399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1 piece of fruit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061" y="2640234"/>
            <a:ext cx="502489" cy="490646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362245"/>
            <a:ext cx="445585" cy="435083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362245"/>
            <a:ext cx="445585" cy="435083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362245"/>
            <a:ext cx="445585" cy="435083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1362245"/>
            <a:ext cx="445585" cy="435083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752739"/>
            <a:ext cx="445585" cy="435083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752739"/>
            <a:ext cx="445585" cy="435083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752739"/>
            <a:ext cx="445585" cy="435083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137" y="2157724"/>
            <a:ext cx="445585" cy="435083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871" y="2157724"/>
            <a:ext cx="445585" cy="435083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68" y="2157724"/>
            <a:ext cx="445585" cy="435083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02" y="2157724"/>
            <a:ext cx="445585" cy="435083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234" y="2157724"/>
            <a:ext cx="445585" cy="435083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984694"/>
            <a:ext cx="445585" cy="435083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984694"/>
            <a:ext cx="445585" cy="435083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984694"/>
            <a:ext cx="445585" cy="435083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984694"/>
            <a:ext cx="445585" cy="435083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718" y="1354460"/>
            <a:ext cx="445585" cy="435083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452" y="1354460"/>
            <a:ext cx="445585" cy="435083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684" y="1354460"/>
            <a:ext cx="445585" cy="435083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960" y="984694"/>
            <a:ext cx="445585" cy="435083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94" y="984694"/>
            <a:ext cx="445585" cy="43508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362245"/>
            <a:ext cx="445585" cy="43508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362245"/>
            <a:ext cx="445585" cy="435083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362245"/>
            <a:ext cx="445585" cy="435083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752739"/>
            <a:ext cx="445585" cy="435083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752739"/>
            <a:ext cx="445585" cy="435083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752739"/>
            <a:ext cx="445585" cy="435083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38" y="2157724"/>
            <a:ext cx="445585" cy="435083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172" y="2157724"/>
            <a:ext cx="445585" cy="435083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569" y="2157724"/>
            <a:ext cx="445585" cy="435083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03" y="2157724"/>
            <a:ext cx="445585" cy="435083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984694"/>
            <a:ext cx="445585" cy="4350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9043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178" y="2992366"/>
            <a:ext cx="77876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most pieces of fruit in week 1? 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Who ate the least fruit overall?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What was the difference in amount of fruit between week 1 and week 2 for Ron?</a:t>
            </a:r>
          </a:p>
          <a:p>
            <a:pPr marL="514350" indent="-514350">
              <a:lnSpc>
                <a:spcPct val="150000"/>
              </a:lnSpc>
              <a:buAutoNum type="arabicParenR"/>
            </a:pPr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Did Ron have the biggest difference?</a:t>
            </a:r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10909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48399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Week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pic>
        <p:nvPicPr>
          <p:cNvPr id="135" name="Picture 1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362245"/>
            <a:ext cx="445585" cy="435083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362245"/>
            <a:ext cx="445585" cy="435083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362245"/>
            <a:ext cx="445585" cy="435083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1362245"/>
            <a:ext cx="445585" cy="435083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1752739"/>
            <a:ext cx="445585" cy="435083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1752739"/>
            <a:ext cx="445585" cy="435083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1752739"/>
            <a:ext cx="445585" cy="435083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137" y="2157724"/>
            <a:ext cx="445585" cy="435083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871" y="2157724"/>
            <a:ext cx="445585" cy="435083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68" y="2157724"/>
            <a:ext cx="445585" cy="435083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002" y="2157724"/>
            <a:ext cx="445585" cy="435083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234" y="2157724"/>
            <a:ext cx="445585" cy="435083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018" y="984694"/>
            <a:ext cx="445585" cy="435083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52" y="984694"/>
            <a:ext cx="445585" cy="435083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149" y="984694"/>
            <a:ext cx="445585" cy="435083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83" y="984694"/>
            <a:ext cx="445585" cy="435083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718" y="1354460"/>
            <a:ext cx="445585" cy="435083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452" y="1354460"/>
            <a:ext cx="445585" cy="435083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684" y="1354460"/>
            <a:ext cx="445585" cy="435083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9960" y="984694"/>
            <a:ext cx="445585" cy="435083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94" y="984694"/>
            <a:ext cx="445585" cy="435083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362245"/>
            <a:ext cx="445585" cy="435083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362245"/>
            <a:ext cx="445585" cy="435083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362245"/>
            <a:ext cx="445585" cy="435083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1752739"/>
            <a:ext cx="445585" cy="435083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053" y="1752739"/>
            <a:ext cx="445585" cy="435083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450" y="1752739"/>
            <a:ext cx="445585" cy="435083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38" y="2157724"/>
            <a:ext cx="445585" cy="435083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172" y="2157724"/>
            <a:ext cx="445585" cy="435083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569" y="2157724"/>
            <a:ext cx="445585" cy="435083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303" y="2157724"/>
            <a:ext cx="445585" cy="435083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19" y="984694"/>
            <a:ext cx="445585" cy="43508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64144" y="3108970"/>
            <a:ext cx="6190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Mo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17634" y="3657610"/>
            <a:ext cx="702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Ron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86292" y="4756149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0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67011" y="5692409"/>
            <a:ext cx="47628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No, Annie had a difference of 5</a:t>
            </a:r>
            <a:endParaRPr lang="en-GB" sz="24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43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1 piece of fruit</a:t>
                </a:r>
              </a:p>
            </p:txBody>
          </p:sp>
        </mc:Choice>
        <mc:Fallback xmlns=""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8"/>
                <a:stretch>
                  <a:fillRect l="-1984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Picture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061" y="2640234"/>
            <a:ext cx="502489" cy="4906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686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5" y="3292425"/>
            <a:ext cx="5288127" cy="29283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684" y="408908"/>
            <a:ext cx="5153631" cy="27143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84720" y="1227586"/>
            <a:ext cx="1294451" cy="15614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720" y="4113524"/>
            <a:ext cx="1427798" cy="15686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2618652"/>
            <a:ext cx="358835" cy="3408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2618652"/>
            <a:ext cx="358835" cy="3408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2618652"/>
            <a:ext cx="358835" cy="3408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2618652"/>
            <a:ext cx="358835" cy="3408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2618652"/>
            <a:ext cx="358835" cy="34080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2618652"/>
            <a:ext cx="358835" cy="3408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6695" y="2618652"/>
            <a:ext cx="358835" cy="34080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5724" y="2618652"/>
            <a:ext cx="358835" cy="3408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/>
          <a:srcRect r="7834"/>
          <a:stretch/>
        </p:blipFill>
        <p:spPr>
          <a:xfrm>
            <a:off x="5243783" y="2618652"/>
            <a:ext cx="330723" cy="34080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4754" y="2618652"/>
            <a:ext cx="358835" cy="3408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2813" y="2618652"/>
            <a:ext cx="358835" cy="3408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1844" y="2618652"/>
            <a:ext cx="358835" cy="3408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2091168"/>
            <a:ext cx="358835" cy="34080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2091168"/>
            <a:ext cx="358835" cy="3408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2091168"/>
            <a:ext cx="358835" cy="3408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2091168"/>
            <a:ext cx="358835" cy="3408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2091168"/>
            <a:ext cx="358835" cy="34080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2091168"/>
            <a:ext cx="358835" cy="34080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6695" y="2091168"/>
            <a:ext cx="358835" cy="3408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5724" y="2091168"/>
            <a:ext cx="358835" cy="34080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7"/>
          <a:srcRect r="7834"/>
          <a:stretch/>
        </p:blipFill>
        <p:spPr>
          <a:xfrm>
            <a:off x="5243783" y="2091168"/>
            <a:ext cx="330723" cy="34080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4754" y="2091168"/>
            <a:ext cx="358835" cy="34080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1563684"/>
            <a:ext cx="358835" cy="34080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1563684"/>
            <a:ext cx="358835" cy="34080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1563684"/>
            <a:ext cx="358835" cy="34080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1563684"/>
            <a:ext cx="358835" cy="34080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1563684"/>
            <a:ext cx="358835" cy="34080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1563684"/>
            <a:ext cx="358835" cy="34080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7"/>
          <a:srcRect t="9988"/>
          <a:stretch/>
        </p:blipFill>
        <p:spPr>
          <a:xfrm>
            <a:off x="1932710" y="3078956"/>
            <a:ext cx="358835" cy="30676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2516" y="4550822"/>
            <a:ext cx="358835" cy="34080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545" y="4550822"/>
            <a:ext cx="358835" cy="34080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0575" y="4550822"/>
            <a:ext cx="358835" cy="34080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22516" y="5102019"/>
            <a:ext cx="358835" cy="34080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545" y="5102019"/>
            <a:ext cx="358835" cy="34080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604" y="5102019"/>
            <a:ext cx="358835" cy="34080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0575" y="5102019"/>
            <a:ext cx="358835" cy="34080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8634" y="5102019"/>
            <a:ext cx="358835" cy="34080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32711" y="5631363"/>
            <a:ext cx="358835" cy="34080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1740" y="5631363"/>
            <a:ext cx="358835" cy="34080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9" y="5631363"/>
            <a:ext cx="358835" cy="34080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70770" y="5631363"/>
            <a:ext cx="358835" cy="340803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8829" y="5631363"/>
            <a:ext cx="358835" cy="340803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77860" y="5631363"/>
            <a:ext cx="358835" cy="34080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740562" y="3078956"/>
            <a:ext cx="294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Tell your partner how many pieces of fruit.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945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3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3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"/>
                            </p:stCondLst>
                            <p:childTnLst>
                              <p:par>
                                <p:cTn id="4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"/>
                            </p:stCondLst>
                            <p:childTnLst>
                              <p:par>
                                <p:cTn id="4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00"/>
                            </p:stCondLst>
                            <p:childTnLst>
                              <p:par>
                                <p:cTn id="5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"/>
                            </p:stCondLst>
                            <p:childTnLst>
                              <p:par>
                                <p:cTn id="5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800"/>
                            </p:stCondLst>
                            <p:childTnLst>
                              <p:par>
                                <p:cTn id="6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"/>
                            </p:stCondLst>
                            <p:childTnLst>
                              <p:par>
                                <p:cTn id="7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"/>
                            </p:stCondLst>
                            <p:childTnLst>
                              <p:par>
                                <p:cTn id="7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"/>
                            </p:stCondLst>
                            <p:childTnLst>
                              <p:par>
                                <p:cTn id="8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"/>
                            </p:stCondLst>
                            <p:childTnLst>
                              <p:par>
                                <p:cTn id="8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"/>
                            </p:stCondLst>
                            <p:childTnLst>
                              <p:par>
                                <p:cTn id="9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00"/>
                            </p:stCondLst>
                            <p:childTnLst>
                              <p:par>
                                <p:cTn id="9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600"/>
                            </p:stCondLst>
                            <p:childTnLst>
                              <p:par>
                                <p:cTn id="10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800"/>
                            </p:stCondLst>
                            <p:childTnLst>
                              <p:par>
                                <p:cTn id="10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702" y="4254734"/>
            <a:ext cx="1427798" cy="17223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4197023"/>
            <a:ext cx="1371025" cy="1690725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4206240" y="4575145"/>
            <a:ext cx="2560320" cy="1081498"/>
          </a:xfrm>
          <a:prstGeom prst="wedgeRoundRectCallout">
            <a:avLst>
              <a:gd name="adj1" fmla="val 64881"/>
              <a:gd name="adj2" fmla="val 6784"/>
              <a:gd name="adj3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The whole class have been video calling our relatives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335776" y="3625171"/>
            <a:ext cx="2058605" cy="696888"/>
          </a:xfrm>
          <a:prstGeom prst="wedgeRoundRectCallout">
            <a:avLst>
              <a:gd name="adj1" fmla="val 44370"/>
              <a:gd name="adj2" fmla="val -11250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called 20 grandmas!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155928" y="3667091"/>
            <a:ext cx="2560320" cy="696888"/>
          </a:xfrm>
          <a:prstGeom prst="wedgeRoundRectCallout">
            <a:avLst>
              <a:gd name="adj1" fmla="val -50377"/>
              <a:gd name="adj2" fmla="val -83871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And twice as many uncles as grandmas!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576651" y="5101553"/>
            <a:ext cx="2347004" cy="875502"/>
          </a:xfrm>
          <a:prstGeom prst="wedgeRoundRectCallout">
            <a:avLst>
              <a:gd name="adj1" fmla="val -59363"/>
              <a:gd name="adj2" fmla="val -43315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But five fewer cousins than uncles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__ relatives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blipFill>
                <a:blip r:embed="rId7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24816" y="49045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816" y="553369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4816" y="103278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4816" y="1098916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31488" y="1032781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4816" y="157388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4816" y="164306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31489" y="157388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4816" y="2117743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24817" y="217060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331489" y="2117743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503" y="169995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44" y="2290587"/>
            <a:ext cx="1427798" cy="1568657"/>
          </a:xfrm>
          <a:prstGeom prst="rect">
            <a:avLst/>
          </a:prstGeom>
        </p:spPr>
      </p:pic>
      <p:pic>
        <p:nvPicPr>
          <p:cNvPr id="5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85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5406662" y="285889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24909" y="318513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6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100+ Free Wink &amp; Smiley Illustrations - Pixabay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606"/>
          <a:stretch/>
        </p:blipFill>
        <p:spPr bwMode="auto">
          <a:xfrm>
            <a:off x="4171285" y="2151550"/>
            <a:ext cx="234028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089"/>
            <a:ext cx="1334620" cy="160992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614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7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9" grpId="0"/>
      <p:bldP spid="3" grpId="0" animBg="1"/>
      <p:bldP spid="4" grpId="0"/>
      <p:bldP spid="16" grpId="0" animBg="1"/>
      <p:bldP spid="17" grpId="0"/>
      <p:bldP spid="18" grpId="0" animBg="1"/>
      <p:bldP spid="26" grpId="0" animBg="1"/>
      <p:bldP spid="27" grpId="0"/>
      <p:bldP spid="29" grpId="0" animBg="1"/>
      <p:bldP spid="40" grpId="0" animBg="1"/>
      <p:bldP spid="41" grpId="0"/>
      <p:bldP spid="42" grpId="0" animBg="1"/>
      <p:bldP spid="13" grpId="0"/>
      <p:bldP spid="13" grpId="1"/>
      <p:bldP spid="13" grpId="2"/>
      <p:bldP spid="61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__ relatives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288" y="353847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24816" y="49045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816" y="553369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4816" y="1032781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4816" y="1098916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31488" y="1032781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4816" y="157388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4816" y="164306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331489" y="157388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24816" y="2117743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24817" y="217060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331489" y="2117743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903" y="169995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06934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285" y="161044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/>
          <p:cNvSpPr/>
          <p:nvPr/>
        </p:nvSpPr>
        <p:spPr>
          <a:xfrm>
            <a:off x="5324909" y="318513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6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2143123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100+ Free Wink &amp; Smiley Illustrations - Pixabay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606"/>
          <a:stretch/>
        </p:blipFill>
        <p:spPr bwMode="auto">
          <a:xfrm>
            <a:off x="4171285" y="2151550"/>
            <a:ext cx="234028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3632113" y="3382450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         </m:t>
                    </m:r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__ relatives called</a:t>
                </a: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113" y="3382450"/>
                <a:ext cx="4603260" cy="461665"/>
              </a:xfrm>
              <a:prstGeom prst="rect">
                <a:avLst/>
              </a:prstGeom>
              <a:blipFill>
                <a:blip r:embed="rId8"/>
                <a:stretch>
                  <a:fillRect l="-2119" t="-10526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507641" y="3519054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07641" y="3581972"/>
            <a:ext cx="180667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Relatives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07641" y="4061384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7641" y="4127519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Grandmas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14313" y="4061384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7641" y="4602489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41" y="4671672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Uncles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314314" y="4602489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07641" y="5146346"/>
            <a:ext cx="1806673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42" y="5199205"/>
            <a:ext cx="18066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dirty="0">
                <a:latin typeface="Comic Sans MS" panose="030F0702030302020204" pitchFamily="66" charset="0"/>
              </a:rPr>
              <a:t>Cousins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314314" y="5146346"/>
            <a:ext cx="5513960" cy="542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528" y="3198598"/>
            <a:ext cx="664956" cy="66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Rectangle 69"/>
          <p:cNvSpPr/>
          <p:nvPr/>
        </p:nvSpPr>
        <p:spPr>
          <a:xfrm>
            <a:off x="5307734" y="3347116"/>
            <a:ext cx="5100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75" name="Rectangle 74"/>
          <p:cNvSpPr/>
          <p:nvPr/>
        </p:nvSpPr>
        <p:spPr>
          <a:xfrm>
            <a:off x="5376663" y="335387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97325" y="2695904"/>
            <a:ext cx="747045" cy="747045"/>
          </a:xfrm>
          <a:prstGeom prst="rect">
            <a:avLst/>
          </a:prstGeom>
        </p:spPr>
      </p:pic>
      <p:sp>
        <p:nvSpPr>
          <p:cNvPr id="77" name="TextBox 76"/>
          <p:cNvSpPr txBox="1"/>
          <p:nvPr/>
        </p:nvSpPr>
        <p:spPr>
          <a:xfrm>
            <a:off x="6000169" y="2890749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48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4088060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48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16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115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776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175" y="4635741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088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487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86" y="5176825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547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716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115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2" descr="100+ Free Wink &amp; Smiley Illustration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776" y="5193862"/>
            <a:ext cx="473800" cy="4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3677" y="5914103"/>
            <a:ext cx="7164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How would you show the same information when each symbol represents 5 relatives?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16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6" dur="7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animBg="1"/>
      <p:bldP spid="38" grpId="0"/>
      <p:bldP spid="39" grpId="0" animBg="1"/>
      <p:bldP spid="43" grpId="0"/>
      <p:bldP spid="44" grpId="0" animBg="1"/>
      <p:bldP spid="45" grpId="0" animBg="1"/>
      <p:bldP spid="46" grpId="0"/>
      <p:bldP spid="47" grpId="0" animBg="1"/>
      <p:bldP spid="48" grpId="0" animBg="1"/>
      <p:bldP spid="49" grpId="0"/>
      <p:bldP spid="50" grpId="0" animBg="1"/>
      <p:bldP spid="70" grpId="0"/>
      <p:bldP spid="70" grpId="1"/>
      <p:bldP spid="70" grpId="2"/>
      <p:bldP spid="75" grpId="1"/>
      <p:bldP spid="77" grpId="0"/>
      <p:bldP spid="7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792803" y="4687612"/>
            <a:ext cx="70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Key             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 ________ minutes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7889" y="5347338"/>
            <a:ext cx="7034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Key             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 ________ minutes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365" y="397139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23320" y="4670694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59212"/>
              </p:ext>
            </p:extLst>
          </p:nvPr>
        </p:nvGraphicFramePr>
        <p:xfrm>
          <a:off x="716596" y="435857"/>
          <a:ext cx="6447775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86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4251489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Minutes spent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824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71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104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859401"/>
                  </a:ext>
                </a:extLst>
              </a:tr>
            </a:tbl>
          </a:graphicData>
        </a:graphic>
      </p:graphicFrame>
      <p:pic>
        <p:nvPicPr>
          <p:cNvPr id="29" name="Picture 2" descr="File:Book SVG.sv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709287" y="4741260"/>
            <a:ext cx="1284096" cy="7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525710" y="4631648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10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59493" y="435857"/>
            <a:ext cx="1568607" cy="1892177"/>
          </a:xfrm>
          <a:prstGeom prst="rect">
            <a:avLst/>
          </a:prstGeom>
        </p:spPr>
      </p:pic>
      <p:sp>
        <p:nvSpPr>
          <p:cNvPr id="39" name="Rounded Rectangle 38"/>
          <p:cNvSpPr/>
          <p:nvPr/>
        </p:nvSpPr>
        <p:spPr>
          <a:xfrm>
            <a:off x="735330" y="3551210"/>
            <a:ext cx="6429041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26111" y="5250369"/>
            <a:ext cx="1105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KG Primary Penmanship" panose="02000506000000020003" pitchFamily="2" charset="0"/>
                <a:ea typeface="+mn-ea"/>
                <a:cs typeface="+mn-cs"/>
              </a:rPr>
              <a:t>5</a:t>
            </a:r>
          </a:p>
        </p:txBody>
      </p:sp>
      <p:pic>
        <p:nvPicPr>
          <p:cNvPr id="17" name="Picture 2" descr="File:Book SVG.sv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709287" y="5370155"/>
            <a:ext cx="1284096" cy="7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6596" y="6106261"/>
            <a:ext cx="754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bold" panose="00000500000000000000" pitchFamily="2" charset="0"/>
              </a:rPr>
              <a:t>What could the key be? What will you have to consider?</a:t>
            </a:r>
            <a:endParaRPr lang="en-GB" dirty="0">
              <a:latin typeface="HfW 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588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" grpId="0"/>
      <p:bldP spid="4" grpId="1"/>
      <p:bldP spid="30" grpId="0"/>
      <p:bldP spid="39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43275"/>
              </p:ext>
            </p:extLst>
          </p:nvPr>
        </p:nvGraphicFramePr>
        <p:xfrm>
          <a:off x="694808" y="1128045"/>
          <a:ext cx="750372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317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293406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9722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77811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9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9692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8160" y="424695"/>
                <a:ext cx="50828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   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minutes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160" y="424695"/>
                <a:ext cx="5082888" cy="523220"/>
              </a:xfrm>
              <a:prstGeom prst="rect">
                <a:avLst/>
              </a:prstGeom>
              <a:blipFill>
                <a:blip r:embed="rId6"/>
                <a:stretch>
                  <a:fillRect l="-2398" t="-1294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1583486" y="395509"/>
            <a:ext cx="1050532" cy="60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667512" y="5126013"/>
            <a:ext cx="74171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On which day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did Alex read the most and by how much?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32467" y="236776"/>
            <a:ext cx="1477717" cy="17825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42290" y="5554642"/>
            <a:ext cx="5059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Saturday, by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10 minutes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116749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116749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1736326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52118" b="23703"/>
          <a:stretch/>
        </p:blipFill>
        <p:spPr bwMode="auto">
          <a:xfrm>
            <a:off x="3965230" y="1736325"/>
            <a:ext cx="387695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229817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281052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79803" y="2810522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53"/>
          <p:cNvSpPr/>
          <p:nvPr/>
        </p:nvSpPr>
        <p:spPr>
          <a:xfrm>
            <a:off x="5244553" y="2835687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55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284970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3401950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340194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87713" y="3353430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90877" y="3913243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763607" y="3913069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636731" y="3913244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56733" b="23703"/>
          <a:stretch/>
        </p:blipFill>
        <p:spPr bwMode="auto">
          <a:xfrm>
            <a:off x="7500330" y="3910479"/>
            <a:ext cx="338745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040027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3965230" y="4456325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4887713" y="445615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5788573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File:Book SVG.sv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5" t="22963" r="10495" b="23703"/>
          <a:stretch/>
        </p:blipFill>
        <p:spPr bwMode="auto">
          <a:xfrm>
            <a:off x="6676867" y="4453561"/>
            <a:ext cx="829108" cy="47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/>
          <p:cNvSpPr/>
          <p:nvPr/>
        </p:nvSpPr>
        <p:spPr>
          <a:xfrm>
            <a:off x="7129712" y="4453561"/>
            <a:ext cx="485621" cy="399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37633" y="2156345"/>
            <a:ext cx="747045" cy="747045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5026092" y="2305506"/>
            <a:ext cx="2685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62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" grpId="0"/>
      <p:bldP spid="73" grpId="0"/>
      <p:bldP spid="73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9.1|20.6|7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2.5|3.4|8.2|19.6|1.7|1.4|6.4|18.1|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4.7|3.8|2.8|4.2|8|0.9|10.7|6.8|13.3|2.8|1.6|6.9|6.9|0.9|2.4|0.6|9.5|8.4|2.2|2.4|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3|1.8|1.2|9.6|12.3|13.5|2.2|1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9|7|9.4|1.4|5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10.9|7.4|20.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19C7C1-F8D1-4615-893F-3F29C22108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cee99ee9-287b-4f9a-957c-ba5ae7375c9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11705</TotalTime>
  <Words>305</Words>
  <Application>Microsoft Office PowerPoint</Application>
  <PresentationFormat>On-screen Show (4:3)</PresentationFormat>
  <Paragraphs>100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Cambria Math</vt:lpstr>
      <vt:lpstr>Comic Sans MS</vt:lpstr>
      <vt:lpstr>HfW cursive bold</vt:lpstr>
      <vt:lpstr>KG Primary Penmanship</vt:lpstr>
      <vt:lpstr>Get ready questions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262</cp:revision>
  <dcterms:created xsi:type="dcterms:W3CDTF">2019-07-05T11:02:13Z</dcterms:created>
  <dcterms:modified xsi:type="dcterms:W3CDTF">2021-02-01T20:14:38Z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