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  <p:sldMasterId id="2147483671" r:id="rId5"/>
    <p:sldMasterId id="2147483673" r:id="rId6"/>
    <p:sldMasterId id="2147483675" r:id="rId7"/>
    <p:sldMasterId id="2147483677" r:id="rId8"/>
    <p:sldMasterId id="2147483679" r:id="rId9"/>
    <p:sldMasterId id="2147483682" r:id="rId10"/>
  </p:sldMasterIdLst>
  <p:notesMasterIdLst>
    <p:notesMasterId r:id="rId22"/>
  </p:notesMasterIdLst>
  <p:sldIdLst>
    <p:sldId id="305" r:id="rId11"/>
    <p:sldId id="311" r:id="rId12"/>
    <p:sldId id="315" r:id="rId13"/>
    <p:sldId id="312" r:id="rId14"/>
    <p:sldId id="313" r:id="rId15"/>
    <p:sldId id="301" r:id="rId16"/>
    <p:sldId id="309" r:id="rId17"/>
    <p:sldId id="310" r:id="rId18"/>
    <p:sldId id="308" r:id="rId19"/>
    <p:sldId id="314" r:id="rId20"/>
    <p:sldId id="316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694"/>
  </p:normalViewPr>
  <p:slideViewPr>
    <p:cSldViewPr snapToGrid="0" snapToObjects="1">
      <p:cViewPr varScale="1">
        <p:scale>
          <a:sx n="73" d="100"/>
          <a:sy n="73" d="100"/>
        </p:scale>
        <p:origin x="132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commentAuthors" Target="commentAuthor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23/02/2021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818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23/02/2021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27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854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90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737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38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045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947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0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8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84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2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6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5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5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emf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openxmlformats.org/officeDocument/2006/relationships/image" Target="../media/image9.emf"/><Relationship Id="rId9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8.xml"/><Relationship Id="rId6" Type="http://schemas.openxmlformats.org/officeDocument/2006/relationships/image" Target="../media/image19.pn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0.png"/><Relationship Id="rId7" Type="http://schemas.microsoft.com/office/2007/relationships/hdphoto" Target="../media/hdphoto2.wdp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.xml"/><Relationship Id="rId6" Type="http://schemas.openxmlformats.org/officeDocument/2006/relationships/image" Target="../media/image15.png"/><Relationship Id="rId11" Type="http://schemas.openxmlformats.org/officeDocument/2006/relationships/image" Target="../media/image18.png"/><Relationship Id="rId5" Type="http://schemas.openxmlformats.org/officeDocument/2006/relationships/image" Target="../media/image11.png"/><Relationship Id="rId10" Type="http://schemas.openxmlformats.org/officeDocument/2006/relationships/image" Target="../media/image17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4.xml"/><Relationship Id="rId6" Type="http://schemas.openxmlformats.org/officeDocument/2006/relationships/image" Target="../media/image20.png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5.xml"/><Relationship Id="rId6" Type="http://schemas.openxmlformats.org/officeDocument/2006/relationships/image" Target="../media/image20.png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6.xml"/><Relationship Id="rId6" Type="http://schemas.openxmlformats.org/officeDocument/2006/relationships/image" Target="../media/image23.pn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7.xml"/><Relationship Id="rId6" Type="http://schemas.openxmlformats.org/officeDocument/2006/relationships/image" Target="../media/image25.pn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06088" y="463032"/>
            <a:ext cx="6878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What can we use to measure?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02" t="23074" r="31995" b="33000"/>
          <a:stretch/>
        </p:blipFill>
        <p:spPr>
          <a:xfrm rot="5400000">
            <a:off x="3605889" y="1372815"/>
            <a:ext cx="1480636" cy="41753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 rot="5400000">
            <a:off x="6380079" y="2885965"/>
            <a:ext cx="788314" cy="90510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000" b="97000" l="20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366" y="4179539"/>
            <a:ext cx="5204148" cy="107523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23" y="3754916"/>
            <a:ext cx="1427798" cy="172232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8751" y="1446576"/>
            <a:ext cx="1291615" cy="90593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5122" y="2296455"/>
            <a:ext cx="1375243" cy="169592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37522">
            <a:off x="2838417" y="1720508"/>
            <a:ext cx="919534" cy="64268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37522">
            <a:off x="3547334" y="1732540"/>
            <a:ext cx="919534" cy="64268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37522">
            <a:off x="4268283" y="1732539"/>
            <a:ext cx="919534" cy="6426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14219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67512" y="483318"/>
            <a:ext cx="52242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What if it isn’t perfect?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2034" y="1002413"/>
            <a:ext cx="747045" cy="7470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94553" y="1145102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00" b="97000" l="20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790" y="3164139"/>
            <a:ext cx="6547224" cy="13527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92481" y="4543636"/>
            <a:ext cx="4475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Closest to…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62333" y="5258062"/>
            <a:ext cx="4475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A</a:t>
            </a:r>
            <a:r>
              <a:rPr lang="en-GB" sz="3200" dirty="0" smtClean="0">
                <a:latin typeface="Comic Sans MS" panose="030F0702030302020204" pitchFamily="66" charset="0"/>
              </a:rPr>
              <a:t>lmost…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533606" y="2707947"/>
            <a:ext cx="0" cy="988517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75387" y="982990"/>
            <a:ext cx="2878258" cy="426618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3924239" y="2707947"/>
            <a:ext cx="0" cy="1040769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433" y="1814738"/>
            <a:ext cx="1376203" cy="1219750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4031654" y="2707947"/>
            <a:ext cx="0" cy="106465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58436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Can you measure your pencil?</a:t>
            </a:r>
            <a:br>
              <a:rPr lang="en-GB" dirty="0" smtClean="0"/>
            </a:br>
            <a:r>
              <a:rPr lang="en-GB" dirty="0" smtClean="0"/>
              <a:t>Can you start from different spots?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7740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918284" y="403337"/>
            <a:ext cx="6878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Why use a ruler?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00" b="97000" l="20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714" y="1571746"/>
            <a:ext cx="5204148" cy="107523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16" y="1411876"/>
            <a:ext cx="1427798" cy="172232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080622" y="5440682"/>
            <a:ext cx="6878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No confusion!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881" b="96296" l="1329" r="96678">
                        <a14:backgroundMark x1="15947" y1="85597" x2="15947" y2="85597"/>
                        <a14:backgroundMark x1="15947" y1="85597" x2="15947" y2="855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707" y="3848887"/>
            <a:ext cx="798655" cy="6447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527" b="98354" l="9786" r="89602">
                        <a14:backgroundMark x1="3670" y1="37449" x2="3670" y2="37449"/>
                        <a14:backgroundMark x1="3670" y1="37449" x2="3670" y2="37449"/>
                        <a14:backgroundMark x1="14985" y1="28395" x2="14985" y2="28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18330">
            <a:off x="6895827" y="2700740"/>
            <a:ext cx="1250400" cy="9291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99697">
            <a:off x="5275334" y="2720330"/>
            <a:ext cx="1832506" cy="144341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080622" y="4806205"/>
            <a:ext cx="6878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The sandcastle is 4 shells long.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712" y="2366812"/>
            <a:ext cx="2895600" cy="22383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16082" y="2740103"/>
            <a:ext cx="7940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  <a:endParaRPr lang="en-GB" sz="6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285578" y="2362393"/>
            <a:ext cx="7940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  <a:endParaRPr lang="en-GB" sz="6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01439" y="3492492"/>
            <a:ext cx="7940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  <a:endParaRPr lang="en-GB" sz="6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3213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8" grpId="0"/>
      <p:bldP spid="22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04971" y="2211229"/>
            <a:ext cx="2705100" cy="40095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9664" y="2594968"/>
            <a:ext cx="2705100" cy="321759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87345" y="3058123"/>
            <a:ext cx="2705100" cy="23401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1010636" y="419526"/>
            <a:ext cx="6878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Why use a ruler?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00" b="97000" l="20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145" y="2396218"/>
            <a:ext cx="5204148" cy="107523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82" y="1983508"/>
            <a:ext cx="1427798" cy="17223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32034" y="569225"/>
            <a:ext cx="747045" cy="74704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494553" y="711914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80622" y="4987077"/>
            <a:ext cx="68784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To measure and compare </a:t>
            </a:r>
          </a:p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different objects.</a:t>
            </a:r>
            <a:endParaRPr lang="en-GB" sz="3200" dirty="0"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1332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1036763" y="454758"/>
            <a:ext cx="6878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Why use a ruler?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00" b="97000" l="20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145" y="2257886"/>
            <a:ext cx="5204148" cy="107523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12" y="1396726"/>
            <a:ext cx="1427798" cy="17223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32034" y="569225"/>
            <a:ext cx="747045" cy="74704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494553" y="711914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80622" y="5148295"/>
            <a:ext cx="6878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T</a:t>
            </a:r>
            <a:r>
              <a:rPr lang="en-GB" sz="3200" dirty="0" smtClean="0">
                <a:latin typeface="Comic Sans MS" panose="030F0702030302020204" pitchFamily="66" charset="0"/>
              </a:rPr>
              <a:t>here are no spaces.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68005" y="2370756"/>
            <a:ext cx="1515868" cy="286125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37522">
            <a:off x="2335451" y="4188326"/>
            <a:ext cx="752256" cy="52577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37522">
            <a:off x="3226320" y="4188326"/>
            <a:ext cx="752256" cy="5257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37522">
            <a:off x="4024261" y="4181598"/>
            <a:ext cx="752256" cy="5257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73655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958385" y="419526"/>
            <a:ext cx="6878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Why use a ruler?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00" b="97000" l="20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145" y="2257886"/>
            <a:ext cx="5204148" cy="107523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12" y="1396726"/>
            <a:ext cx="1427798" cy="17223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32034" y="569225"/>
            <a:ext cx="747045" cy="74704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494553" y="711914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53453" y="5148295"/>
            <a:ext cx="74056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People talk about length using rulers.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730" y="3330953"/>
            <a:ext cx="5094059" cy="13587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94299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Can you find a ruler?</a:t>
            </a:r>
            <a:br>
              <a:rPr lang="en-GB" dirty="0" smtClean="0"/>
            </a:br>
            <a:r>
              <a:rPr lang="en-GB" dirty="0" smtClean="0"/>
              <a:t>What is the same? What is different?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224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02838" y="814304"/>
            <a:ext cx="3772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atin typeface="Comic Sans MS" panose="030F0702030302020204" pitchFamily="66" charset="0"/>
              </a:rPr>
              <a:t>Be careful!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2034" y="569225"/>
            <a:ext cx="747045" cy="7470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94553" y="711914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00" b="97000" l="20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4" y="3035799"/>
            <a:ext cx="6669168" cy="1377927"/>
          </a:xfrm>
          <a:prstGeom prst="rect">
            <a:avLst/>
          </a:prstGeom>
        </p:spPr>
      </p:pic>
      <p:sp>
        <p:nvSpPr>
          <p:cNvPr id="2" name="Down Arrow 1"/>
          <p:cNvSpPr/>
          <p:nvPr/>
        </p:nvSpPr>
        <p:spPr>
          <a:xfrm flipV="1">
            <a:off x="945693" y="3738402"/>
            <a:ext cx="229206" cy="6753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2261330" y="4673013"/>
            <a:ext cx="3772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atin typeface="Comic Sans MS" panose="030F0702030302020204" pitchFamily="66" charset="0"/>
              </a:rPr>
              <a:t>Mind the gap!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14307" y="167750"/>
            <a:ext cx="2324325" cy="42129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6498" y="442610"/>
            <a:ext cx="2133242" cy="260413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64386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96296E-6 L -0.23542 0.0891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71" y="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542 0.08912 L -0.21441 0.0942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2" y="255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96296E-6 L 0.00191 -0.15162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7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  <p:bldP spid="2" grpId="1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69914" y="514980"/>
            <a:ext cx="4475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Where can you start?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2034" y="569225"/>
            <a:ext cx="747045" cy="7470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94553" y="711914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00" b="97000" l="20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194" y="2950253"/>
            <a:ext cx="5204148" cy="107523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92481" y="5022049"/>
            <a:ext cx="4475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Any number!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446" y="1483764"/>
            <a:ext cx="1908000" cy="1898241"/>
          </a:xfrm>
          <a:prstGeom prst="rect">
            <a:avLst/>
          </a:prstGeom>
        </p:spPr>
      </p:pic>
      <p:sp>
        <p:nvSpPr>
          <p:cNvPr id="2" name="Curved Up Arrow 1"/>
          <p:cNvSpPr/>
          <p:nvPr/>
        </p:nvSpPr>
        <p:spPr>
          <a:xfrm>
            <a:off x="1992573" y="3624870"/>
            <a:ext cx="1781998" cy="556593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70860" y="4198150"/>
            <a:ext cx="661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8107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59259E-6 L 0.34723 0.0002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61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48148E-6 L 0.34444 0.0180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22" y="903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35642 0.0094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12" y="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 animBg="1"/>
      <p:bldP spid="2" grpId="1" animBg="1"/>
      <p:bldP spid="10" grpId="0"/>
      <p:bldP spid="1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Can you measure your crayons?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3779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8|1.8|8.3|1.9|6.5|1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7.2|2.4|1.4|2.5|7.8|1.6|1.2|1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|7.2|1.6|1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|4.4|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14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5.7|12.7|2.2|5.8|5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4|4.3|5.6|6.2|12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3|7.3|7.3|1.3|1.2|3.4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7" ma:contentTypeDescription="Create a new document." ma:contentTypeScope="" ma:versionID="d1bbd0e7118b8034b1837b1a97a3e8b1">
  <xsd:schema xmlns:xsd="http://www.w3.org/2001/XMLSchema" xmlns:xs="http://www.w3.org/2001/XMLSchema" xmlns:p="http://schemas.microsoft.com/office/2006/metadata/properties" xmlns:ns3="522d4c35-b548-4432-90ae-af4376e1c4b4" targetNamespace="http://schemas.microsoft.com/office/2006/metadata/properties" ma:root="true" ma:fieldsID="6327414cb3b5f93d160f991d0b6625f7" ns3:_="">
    <xsd:import namespace="522d4c35-b548-4432-90ae-af4376e1c4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1727757-3061-47D3-99FD-9493F136DC43}">
  <ds:schemaRefs>
    <ds:schemaRef ds:uri="522d4c35-b548-4432-90ae-af4376e1c4b4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72645BB-C536-4612-8AE4-E740337A99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9540</TotalTime>
  <Words>122</Words>
  <Application>Microsoft Office PowerPoint</Application>
  <PresentationFormat>On-screen Show (4:3)</PresentationFormat>
  <Paragraphs>31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Arial</vt:lpstr>
      <vt:lpstr>Calibri</vt:lpstr>
      <vt:lpstr>Comic Sans MS</vt:lpstr>
      <vt:lpstr>KG Primary Penmanship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Your turn activity lesson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Can you find a ruler? What is the same? What is different?</vt:lpstr>
      <vt:lpstr>PowerPoint Presentation</vt:lpstr>
      <vt:lpstr>PowerPoint Presentation</vt:lpstr>
      <vt:lpstr>Can you measure your crayons?</vt:lpstr>
      <vt:lpstr>PowerPoint Presentation</vt:lpstr>
      <vt:lpstr>Can you measure your pencil? Can you start from different spots?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Hughes, V</cp:lastModifiedBy>
  <cp:revision>233</cp:revision>
  <dcterms:created xsi:type="dcterms:W3CDTF">2019-07-05T11:02:13Z</dcterms:created>
  <dcterms:modified xsi:type="dcterms:W3CDTF">2021-02-23T20:02:44Z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