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69" r:id="rId10"/>
    <p:sldMasterId id="2147483650" r:id="rId11"/>
    <p:sldMasterId id="2147483652" r:id="rId12"/>
  </p:sldMasterIdLst>
  <p:notesMasterIdLst>
    <p:notesMasterId r:id="rId21"/>
  </p:notesMasterIdLst>
  <p:sldIdLst>
    <p:sldId id="274" r:id="rId13"/>
    <p:sldId id="280" r:id="rId14"/>
    <p:sldId id="258" r:id="rId15"/>
    <p:sldId id="257" r:id="rId16"/>
    <p:sldId id="262" r:id="rId17"/>
    <p:sldId id="263" r:id="rId18"/>
    <p:sldId id="264" r:id="rId19"/>
    <p:sldId id="28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01" userDrawn="1">
          <p15:clr>
            <a:srgbClr val="A4A3A4"/>
          </p15:clr>
        </p15:guide>
        <p15:guide id="2" pos="4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D7BF"/>
    <a:srgbClr val="F8CD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63" autoAdjust="0"/>
    <p:restoredTop sz="94694"/>
  </p:normalViewPr>
  <p:slideViewPr>
    <p:cSldViewPr snapToGrid="0" snapToObjects="1">
      <p:cViewPr varScale="1">
        <p:scale>
          <a:sx n="69" d="100"/>
          <a:sy n="69" d="100"/>
        </p:scale>
        <p:origin x="1638" y="72"/>
      </p:cViewPr>
      <p:guideLst>
        <p:guide orient="horz" pos="2001"/>
        <p:guide pos="408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94C21-977B-4CDE-9D49-ADC7431A2B0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3000E-8905-4644-889E-0086328A3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594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3000E-8905-4644-889E-0086328A3DF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681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636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7785-7438-492F-B7FA-E66DA7B653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6EE-2F9D-4145-9CBE-CB7CE80E6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520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20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983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5118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4332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182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809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4270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951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257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jp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04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17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9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10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37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74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28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Y1_SPG_B4_PP_012.jpg">
            <a:extLst>
              <a:ext uri="{FF2B5EF4-FFF2-40B4-BE49-F238E27FC236}">
                <a16:creationId xmlns:a16="http://schemas.microsoft.com/office/drawing/2014/main" id="{A96794DB-DDFA-FB45-B8ED-05501609EF2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1_SPG_B4_PP_012.jpg">
            <a:extLst>
              <a:ext uri="{FF2B5EF4-FFF2-40B4-BE49-F238E27FC236}">
                <a16:creationId xmlns:a16="http://schemas.microsoft.com/office/drawing/2014/main" id="{56302DCD-990B-7D47-BDD3-52DF552ACB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pic>
        <p:nvPicPr>
          <p:cNvPr id="10" name="Picture 9" descr="Y1_SPG_B4_PP_012.jpg">
            <a:extLst>
              <a:ext uri="{FF2B5EF4-FFF2-40B4-BE49-F238E27FC236}">
                <a16:creationId xmlns:a16="http://schemas.microsoft.com/office/drawing/2014/main" id="{163B5998-9409-B548-AA5D-C7CC102C6B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 b="5473"/>
          <a:stretch/>
        </p:blipFill>
        <p:spPr>
          <a:xfrm>
            <a:off x="0" y="4468619"/>
            <a:ext cx="9144000" cy="101778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215809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Y1_SPG_B4_PP_012.jpg">
            <a:extLst>
              <a:ext uri="{FF2B5EF4-FFF2-40B4-BE49-F238E27FC236}">
                <a16:creationId xmlns:a16="http://schemas.microsoft.com/office/drawing/2014/main" id="{A96794DB-DDFA-FB45-B8ED-05501609EF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1_SPG_B4_PP_012.jpg">
            <a:extLst>
              <a:ext uri="{FF2B5EF4-FFF2-40B4-BE49-F238E27FC236}">
                <a16:creationId xmlns:a16="http://schemas.microsoft.com/office/drawing/2014/main" id="{56302DCD-990B-7D47-BDD3-52DF552ACB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pic>
        <p:nvPicPr>
          <p:cNvPr id="10" name="Picture 9" descr="Y1_SPG_B4_PP_012.jpg">
            <a:extLst>
              <a:ext uri="{FF2B5EF4-FFF2-40B4-BE49-F238E27FC236}">
                <a16:creationId xmlns:a16="http://schemas.microsoft.com/office/drawing/2014/main" id="{163B5998-9409-B548-AA5D-C7CC102C6B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 b="5473"/>
          <a:stretch/>
        </p:blipFill>
        <p:spPr>
          <a:xfrm>
            <a:off x="0" y="4468619"/>
            <a:ext cx="9144000" cy="101778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215809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4067703" y="-3185203"/>
            <a:ext cx="45719" cy="8181129"/>
          </a:xfrm>
          <a:prstGeom prst="rect">
            <a:avLst/>
          </a:prstGeom>
          <a:solidFill>
            <a:srgbClr val="F7D7BF"/>
          </a:solidFill>
          <a:ln>
            <a:solidFill>
              <a:srgbClr val="F7D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44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1) Which shape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is a triangle?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2) Which shape is a square?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3) How many sides does a square have?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4) How many circles do you see? </a:t>
            </a:r>
          </a:p>
        </p:txBody>
      </p:sp>
      <p:sp>
        <p:nvSpPr>
          <p:cNvPr id="8" name="Smiley Face 7"/>
          <p:cNvSpPr/>
          <p:nvPr/>
        </p:nvSpPr>
        <p:spPr>
          <a:xfrm>
            <a:off x="5117690" y="4817095"/>
            <a:ext cx="1047135" cy="1047135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 rot="5400000">
            <a:off x="7329949" y="2743200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 rot="7682094">
            <a:off x="5221073" y="2283378"/>
            <a:ext cx="504000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 rot="4724627">
            <a:off x="4053678" y="2390575"/>
            <a:ext cx="753179" cy="2896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Isosceles Triangle 11"/>
          <p:cNvSpPr/>
          <p:nvPr/>
        </p:nvSpPr>
        <p:spPr>
          <a:xfrm rot="4724627">
            <a:off x="3022022" y="2165247"/>
            <a:ext cx="678425" cy="7107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 rot="872569">
            <a:off x="5228445" y="990639"/>
            <a:ext cx="504000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 rot="19515102">
            <a:off x="4061050" y="1097836"/>
            <a:ext cx="753179" cy="2896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/>
          <p:cNvSpPr/>
          <p:nvPr/>
        </p:nvSpPr>
        <p:spPr>
          <a:xfrm rot="19515102">
            <a:off x="3029394" y="872508"/>
            <a:ext cx="678425" cy="7107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29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1) Which shape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is a triangle?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2) Which shape is a square?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3) How many sides does a square have?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4) How many circles do you see? </a:t>
            </a:r>
          </a:p>
        </p:txBody>
      </p:sp>
      <p:sp>
        <p:nvSpPr>
          <p:cNvPr id="8" name="Smiley Face 7"/>
          <p:cNvSpPr/>
          <p:nvPr/>
        </p:nvSpPr>
        <p:spPr>
          <a:xfrm>
            <a:off x="5117690" y="4817095"/>
            <a:ext cx="1047135" cy="1047135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 rot="5400000">
            <a:off x="7329949" y="2743200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 rot="7682094">
            <a:off x="5221073" y="2283378"/>
            <a:ext cx="504000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 rot="4724627">
            <a:off x="4053678" y="2390575"/>
            <a:ext cx="753179" cy="2896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Isosceles Triangle 11"/>
          <p:cNvSpPr/>
          <p:nvPr/>
        </p:nvSpPr>
        <p:spPr>
          <a:xfrm rot="4724627">
            <a:off x="3022022" y="2165247"/>
            <a:ext cx="678425" cy="7107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 rot="872569">
            <a:off x="5228445" y="990639"/>
            <a:ext cx="504000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 rot="19515102">
            <a:off x="4061050" y="1097836"/>
            <a:ext cx="753179" cy="2896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/>
          <p:cNvSpPr/>
          <p:nvPr/>
        </p:nvSpPr>
        <p:spPr>
          <a:xfrm rot="19515102">
            <a:off x="3029394" y="872508"/>
            <a:ext cx="678425" cy="7107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6351815" y="3445143"/>
            <a:ext cx="66104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7" name="Oval 16"/>
          <p:cNvSpPr/>
          <p:nvPr/>
        </p:nvSpPr>
        <p:spPr>
          <a:xfrm>
            <a:off x="2949872" y="796414"/>
            <a:ext cx="942797" cy="988142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>
            <a:off x="7329949" y="2743200"/>
            <a:ext cx="685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329949" y="3429000"/>
            <a:ext cx="685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015749" y="2743200"/>
            <a:ext cx="0" cy="685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329949" y="2759343"/>
            <a:ext cx="0" cy="685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5041712" y="2041307"/>
            <a:ext cx="942797" cy="988142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6164825" y="4203976"/>
            <a:ext cx="66104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8368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21" grpId="0" animBg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09537" y="2503107"/>
            <a:ext cx="2493977" cy="10668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7695058" y="2037020"/>
            <a:ext cx="471054" cy="23829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 rot="18825017">
            <a:off x="2723458" y="3876618"/>
            <a:ext cx="1039091" cy="16071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6565760" y="1117925"/>
            <a:ext cx="720000" cy="72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5162486" y="3971233"/>
            <a:ext cx="1260000" cy="126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77888" y="2654509"/>
            <a:ext cx="1620000" cy="1620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/>
          <p:cNvSpPr/>
          <p:nvPr/>
        </p:nvSpPr>
        <p:spPr>
          <a:xfrm>
            <a:off x="1678970" y="935724"/>
            <a:ext cx="877486" cy="152400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/>
          <p:cNvSpPr/>
          <p:nvPr/>
        </p:nvSpPr>
        <p:spPr>
          <a:xfrm>
            <a:off x="3645459" y="4671788"/>
            <a:ext cx="1944191" cy="1229341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Triangle 10"/>
          <p:cNvSpPr/>
          <p:nvPr/>
        </p:nvSpPr>
        <p:spPr>
          <a:xfrm>
            <a:off x="1284559" y="4585110"/>
            <a:ext cx="1666307" cy="1205346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750367" y="1697724"/>
            <a:ext cx="684000" cy="72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 rot="18691766">
            <a:off x="6749755" y="4728457"/>
            <a:ext cx="1116000" cy="1116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915164" y="2277027"/>
            <a:ext cx="1440000" cy="144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2208110" y="334776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Sorting rules: 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is the same?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is different?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2618" y="6074141"/>
            <a:ext cx="7653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How could we sort these shapes?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08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667512" y="821311"/>
            <a:ext cx="3720191" cy="286102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4515736" y="828277"/>
            <a:ext cx="3659838" cy="2861022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94931" y="212919"/>
            <a:ext cx="5580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Sorting rules - Colour</a:t>
            </a:r>
          </a:p>
        </p:txBody>
      </p:sp>
      <p:sp>
        <p:nvSpPr>
          <p:cNvPr id="3" name="Rectangle 2"/>
          <p:cNvSpPr/>
          <p:nvPr/>
        </p:nvSpPr>
        <p:spPr>
          <a:xfrm>
            <a:off x="5415915" y="3894180"/>
            <a:ext cx="1186852" cy="57210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7719538" y="4344491"/>
            <a:ext cx="319412" cy="169605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 rot="18825017">
            <a:off x="2391911" y="4855512"/>
            <a:ext cx="730339" cy="1039514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2515960" y="3842579"/>
            <a:ext cx="567645" cy="56764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4759990" y="4574896"/>
            <a:ext cx="879849" cy="878986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423221" y="4192515"/>
            <a:ext cx="851467" cy="85146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/>
          <p:cNvSpPr/>
          <p:nvPr/>
        </p:nvSpPr>
        <p:spPr>
          <a:xfrm rot="11467459">
            <a:off x="6804306" y="4098641"/>
            <a:ext cx="626577" cy="808941"/>
          </a:xfrm>
          <a:prstGeom prst="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/>
          <p:cNvSpPr/>
          <p:nvPr/>
        </p:nvSpPr>
        <p:spPr>
          <a:xfrm rot="1693761">
            <a:off x="3737346" y="4966045"/>
            <a:ext cx="919696" cy="805416"/>
          </a:xfrm>
          <a:prstGeom prst="triangle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Triangle 10"/>
          <p:cNvSpPr/>
          <p:nvPr/>
        </p:nvSpPr>
        <p:spPr>
          <a:xfrm>
            <a:off x="836181" y="4968816"/>
            <a:ext cx="1313710" cy="950290"/>
          </a:xfrm>
          <a:prstGeom prst="rt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742126" y="3761972"/>
            <a:ext cx="567645" cy="56764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 rot="18691766">
            <a:off x="6222206" y="5115632"/>
            <a:ext cx="738156" cy="7523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516343" y="3940367"/>
            <a:ext cx="851468" cy="8798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0.03924 -0.3687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2" y="-18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7 L 0.37326 -0.44398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63" y="-2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 L 0.02744 -0.37593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2" y="-18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-0.00799 -0.41435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" y="-2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59259E-6 L 0.32708 -0.43403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54" y="-2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-0.04375 -0.44375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" y="-2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000"/>
                            </p:stCondLst>
                            <p:childTnLst>
                              <p:par>
                                <p:cTn id="5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L 0.21059 -0.47315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21" y="-2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000"/>
                            </p:stCondLst>
                            <p:childTnLst>
                              <p:par>
                                <p:cTn id="5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23 0.02917 L -0.18403 -0.29838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13" y="-1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000"/>
                            </p:stCondLst>
                            <p:childTnLst>
                              <p:par>
                                <p:cTn id="61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09548 -0.15324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74" y="-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0"/>
                            </p:stCondLst>
                            <p:childTnLst>
                              <p:par>
                                <p:cTn id="6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44444E-6 L -0.15 -0.36851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-18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1000"/>
                            </p:stCondLst>
                            <p:childTnLst>
                              <p:par>
                                <p:cTn id="67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-0.36806 -0.41713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03" y="-20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2000"/>
                            </p:stCondLst>
                            <p:childTnLst>
                              <p:par>
                                <p:cTn id="70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98 -0.01181 L -0.01024 -0.47871 " pathEditMode="relative" rAng="0" ptsTypes="AA">
                                      <p:cBhvr>
                                        <p:cTn id="7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2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542036" y="1016404"/>
            <a:ext cx="3808332" cy="2622686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4433103" y="1012786"/>
            <a:ext cx="3746549" cy="2622686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42036" y="247179"/>
            <a:ext cx="4726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Sorting rules </a:t>
            </a:r>
            <a:r>
              <a:rPr lang="en-GB" sz="3200" dirty="0" smtClean="0">
                <a:latin typeface="Comic Sans MS" panose="030F0702030302020204" pitchFamily="66" charset="0"/>
              </a:rPr>
              <a:t>– shape</a:t>
            </a:r>
          </a:p>
          <a:p>
            <a:r>
              <a:rPr lang="en-GB" sz="1600" dirty="0" smtClean="0">
                <a:latin typeface="Comic Sans MS" panose="030F0702030302020204" pitchFamily="66" charset="0"/>
              </a:rPr>
              <a:t>What would the title for each group be?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14624" y="3757994"/>
            <a:ext cx="1213472" cy="58494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7739068" y="4157754"/>
            <a:ext cx="379707" cy="1920872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 rot="18825017">
            <a:off x="2341863" y="4385571"/>
            <a:ext cx="837591" cy="1295474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7033215" y="4019041"/>
            <a:ext cx="580377" cy="580377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5042564" y="4526689"/>
            <a:ext cx="1015660" cy="101566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076332" y="4367127"/>
            <a:ext cx="870565" cy="87056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/>
          <p:cNvSpPr/>
          <p:nvPr/>
        </p:nvSpPr>
        <p:spPr>
          <a:xfrm rot="16200000">
            <a:off x="2367042" y="3643619"/>
            <a:ext cx="640631" cy="827085"/>
          </a:xfrm>
          <a:prstGeom prst="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Triangle 10"/>
          <p:cNvSpPr/>
          <p:nvPr/>
        </p:nvSpPr>
        <p:spPr>
          <a:xfrm>
            <a:off x="667512" y="4819907"/>
            <a:ext cx="1343175" cy="971604"/>
          </a:xfrm>
          <a:prstGeom prst="rtTriangle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45093" y="3728852"/>
            <a:ext cx="580377" cy="580377"/>
          </a:xfrm>
          <a:prstGeom prst="rect">
            <a:avLst/>
          </a:prstGeom>
          <a:solidFill>
            <a:srgbClr val="7030A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 rot="18691766">
            <a:off x="6428535" y="4939394"/>
            <a:ext cx="899584" cy="899584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613143" y="3927349"/>
            <a:ext cx="928603" cy="92860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542036" y="1073211"/>
            <a:ext cx="38083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Circles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41746" y="1073211"/>
            <a:ext cx="3637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Squares</a:t>
            </a:r>
          </a:p>
        </p:txBody>
      </p:sp>
      <p:sp>
        <p:nvSpPr>
          <p:cNvPr id="21" name="Oval 20"/>
          <p:cNvSpPr/>
          <p:nvPr/>
        </p:nvSpPr>
        <p:spPr>
          <a:xfrm>
            <a:off x="3751338" y="5432911"/>
            <a:ext cx="1147953" cy="59691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9581" y="373890"/>
            <a:ext cx="502084" cy="50208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127785" y="373890"/>
            <a:ext cx="2039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01717" y="1085585"/>
            <a:ext cx="1717964" cy="5600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1587220" y="1085585"/>
            <a:ext cx="1717964" cy="5600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85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48148E-6 L -0.00139 -0.28634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1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0.0081 L -0.2585 -0.33102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8" y="-16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-0.54028 -0.33241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14" y="-1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0.05747 -0.45834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5" y="-2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7 L 0.4585 -0.27986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-1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21667 -0.21597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33" y="-10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3" grpId="0" animBg="1"/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/>
      <p:bldP spid="18" grpId="0"/>
      <p:bldP spid="21" grpId="0" animBg="1"/>
      <p:bldP spid="23" grpId="0"/>
      <p:bldP spid="10" grpId="0" animBg="1"/>
      <p:bldP spid="10" grpId="1" animBg="1"/>
      <p:bldP spid="24" grpId="0" animBg="1"/>
      <p:bldP spid="2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ounded Rectangle 34"/>
          <p:cNvSpPr/>
          <p:nvPr/>
        </p:nvSpPr>
        <p:spPr>
          <a:xfrm>
            <a:off x="542036" y="1016404"/>
            <a:ext cx="3808332" cy="2622686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4433103" y="1012786"/>
            <a:ext cx="3746549" cy="2622686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394364" y="1058287"/>
            <a:ext cx="2078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Triangles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23606" y="1041615"/>
            <a:ext cx="2252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Rectangles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123125" y="3765168"/>
            <a:ext cx="1305097" cy="62910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634121" y="4028773"/>
            <a:ext cx="408377" cy="206591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 rot="18825017">
            <a:off x="2156760" y="4537299"/>
            <a:ext cx="900833" cy="139328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2387306" y="3739048"/>
            <a:ext cx="624199" cy="624199"/>
          </a:xfrm>
          <a:prstGeom prst="ellipse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4819625" y="4573073"/>
            <a:ext cx="1092349" cy="1092349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986422" y="3835127"/>
            <a:ext cx="936299" cy="936299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Isosceles Triangle 26"/>
          <p:cNvSpPr/>
          <p:nvPr/>
        </p:nvSpPr>
        <p:spPr>
          <a:xfrm rot="11467459">
            <a:off x="6707866" y="4129733"/>
            <a:ext cx="689002" cy="889535"/>
          </a:xfrm>
          <a:prstGeom prst="triangle">
            <a:avLst/>
          </a:prstGeom>
          <a:solidFill>
            <a:schemeClr val="accent2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Isosceles Triangle 27"/>
          <p:cNvSpPr/>
          <p:nvPr/>
        </p:nvSpPr>
        <p:spPr>
          <a:xfrm>
            <a:off x="3639236" y="4824959"/>
            <a:ext cx="1301755" cy="1065769"/>
          </a:xfrm>
          <a:prstGeom prst="triangle">
            <a:avLst/>
          </a:prstGeom>
          <a:solidFill>
            <a:schemeClr val="accent2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ight Triangle 28"/>
          <p:cNvSpPr/>
          <p:nvPr/>
        </p:nvSpPr>
        <p:spPr>
          <a:xfrm>
            <a:off x="804786" y="4771426"/>
            <a:ext cx="1444594" cy="1044967"/>
          </a:xfrm>
          <a:prstGeom prst="rtTriangle">
            <a:avLst/>
          </a:prstGeom>
          <a:solidFill>
            <a:schemeClr val="accent2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Chevron 32"/>
          <p:cNvSpPr/>
          <p:nvPr/>
        </p:nvSpPr>
        <p:spPr>
          <a:xfrm rot="18708635">
            <a:off x="3157499" y="4150569"/>
            <a:ext cx="1451961" cy="592849"/>
          </a:xfrm>
          <a:prstGeom prst="chevron">
            <a:avLst/>
          </a:prstGeom>
          <a:solidFill>
            <a:srgbClr val="F7D7B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gular Pentagon 33"/>
          <p:cNvSpPr/>
          <p:nvPr/>
        </p:nvSpPr>
        <p:spPr>
          <a:xfrm>
            <a:off x="6000486" y="4964229"/>
            <a:ext cx="1182040" cy="1045211"/>
          </a:xfrm>
          <a:prstGeom prst="pentagon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542036" y="247179"/>
            <a:ext cx="47261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Sorting rules </a:t>
            </a:r>
            <a:r>
              <a:rPr lang="en-GB" sz="3200" dirty="0" smtClean="0">
                <a:latin typeface="Comic Sans MS" panose="030F0702030302020204" pitchFamily="66" charset="0"/>
              </a:rPr>
              <a:t>– shape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9581" y="373890"/>
            <a:ext cx="502084" cy="502084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5127785" y="373890"/>
            <a:ext cx="2039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167665" y="1085585"/>
            <a:ext cx="2386068" cy="5600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1253168" y="1085585"/>
            <a:ext cx="2386068" cy="5600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241" y="650801"/>
            <a:ext cx="4066384" cy="42675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3646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7.40741E-7 L -0.00677 -0.3673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" y="-1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0 L -0.19011 -0.4368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14" y="-2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85185E-6 L -0.36354 -0.3215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77" y="-1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44444E-6 L 0.29878 -0.3631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1" y="-18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59259E-6 L 0.10937 -0.29422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69" y="-1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96296E-6 L -0.00295 -0.3844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1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15" grpId="0"/>
      <p:bldP spid="18" grpId="0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5" grpId="0" animBg="1"/>
      <p:bldP spid="26" grpId="0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3" grpId="0" animBg="1"/>
      <p:bldP spid="34" grpId="0" animBg="1"/>
      <p:bldP spid="38" grpId="0"/>
      <p:bldP spid="39" grpId="0" animBg="1"/>
      <p:bldP spid="39" grpId="1" animBg="1"/>
      <p:bldP spid="40" grpId="0" animBg="1"/>
      <p:bldP spid="4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 rot="2774421">
            <a:off x="4157697" y="2314697"/>
            <a:ext cx="1007390" cy="1007390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7117" y="1287809"/>
            <a:ext cx="742921" cy="7429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278657" y="2030730"/>
            <a:ext cx="2039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0" name="Regular Pentagon 2"/>
          <p:cNvSpPr/>
          <p:nvPr/>
        </p:nvSpPr>
        <p:spPr>
          <a:xfrm>
            <a:off x="1083956" y="1212828"/>
            <a:ext cx="1429373" cy="1239861"/>
          </a:xfrm>
          <a:custGeom>
            <a:avLst/>
            <a:gdLst>
              <a:gd name="connsiteX0" fmla="*/ 2 w 1766806"/>
              <a:gd name="connsiteY0" fmla="*/ 473585 h 1239864"/>
              <a:gd name="connsiteX1" fmla="*/ 883403 w 1766806"/>
              <a:gd name="connsiteY1" fmla="*/ 0 h 1239864"/>
              <a:gd name="connsiteX2" fmla="*/ 1766804 w 1766806"/>
              <a:gd name="connsiteY2" fmla="*/ 473585 h 1239864"/>
              <a:gd name="connsiteX3" fmla="*/ 1429375 w 1766806"/>
              <a:gd name="connsiteY3" fmla="*/ 1239861 h 1239864"/>
              <a:gd name="connsiteX4" fmla="*/ 337431 w 1766806"/>
              <a:gd name="connsiteY4" fmla="*/ 1239861 h 1239864"/>
              <a:gd name="connsiteX5" fmla="*/ 2 w 1766806"/>
              <a:gd name="connsiteY5" fmla="*/ 473585 h 1239864"/>
              <a:gd name="connsiteX0" fmla="*/ 824944 w 1429373"/>
              <a:gd name="connsiteY0" fmla="*/ 830046 h 1239861"/>
              <a:gd name="connsiteX1" fmla="*/ 545972 w 1429373"/>
              <a:gd name="connsiteY1" fmla="*/ 0 h 1239861"/>
              <a:gd name="connsiteX2" fmla="*/ 1429373 w 1429373"/>
              <a:gd name="connsiteY2" fmla="*/ 473585 h 1239861"/>
              <a:gd name="connsiteX3" fmla="*/ 1091944 w 1429373"/>
              <a:gd name="connsiteY3" fmla="*/ 1239861 h 1239861"/>
              <a:gd name="connsiteX4" fmla="*/ 0 w 1429373"/>
              <a:gd name="connsiteY4" fmla="*/ 1239861 h 1239861"/>
              <a:gd name="connsiteX5" fmla="*/ 824944 w 1429373"/>
              <a:gd name="connsiteY5" fmla="*/ 830046 h 123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29373" h="1239861">
                <a:moveTo>
                  <a:pt x="824944" y="830046"/>
                </a:moveTo>
                <a:lnTo>
                  <a:pt x="545972" y="0"/>
                </a:lnTo>
                <a:lnTo>
                  <a:pt x="1429373" y="473585"/>
                </a:lnTo>
                <a:lnTo>
                  <a:pt x="1091944" y="1239861"/>
                </a:lnTo>
                <a:lnTo>
                  <a:pt x="0" y="1239861"/>
                </a:lnTo>
                <a:lnTo>
                  <a:pt x="824944" y="830046"/>
                </a:lnTo>
                <a:close/>
              </a:path>
            </a:pathLst>
          </a:cu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Hexagon 4"/>
          <p:cNvSpPr/>
          <p:nvPr/>
        </p:nvSpPr>
        <p:spPr>
          <a:xfrm rot="4464988">
            <a:off x="2000489" y="4030285"/>
            <a:ext cx="1658319" cy="976393"/>
          </a:xfrm>
          <a:custGeom>
            <a:avLst/>
            <a:gdLst>
              <a:gd name="connsiteX0" fmla="*/ 0 w 1115878"/>
              <a:gd name="connsiteY0" fmla="*/ 488197 h 976393"/>
              <a:gd name="connsiteX1" fmla="*/ 244098 w 1115878"/>
              <a:gd name="connsiteY1" fmla="*/ 0 h 976393"/>
              <a:gd name="connsiteX2" fmla="*/ 871780 w 1115878"/>
              <a:gd name="connsiteY2" fmla="*/ 0 h 976393"/>
              <a:gd name="connsiteX3" fmla="*/ 1115878 w 1115878"/>
              <a:gd name="connsiteY3" fmla="*/ 488197 h 976393"/>
              <a:gd name="connsiteX4" fmla="*/ 871780 w 1115878"/>
              <a:gd name="connsiteY4" fmla="*/ 976393 h 976393"/>
              <a:gd name="connsiteX5" fmla="*/ 244098 w 1115878"/>
              <a:gd name="connsiteY5" fmla="*/ 976393 h 976393"/>
              <a:gd name="connsiteX6" fmla="*/ 0 w 1115878"/>
              <a:gd name="connsiteY6" fmla="*/ 488197 h 976393"/>
              <a:gd name="connsiteX0" fmla="*/ 0 w 1658319"/>
              <a:gd name="connsiteY0" fmla="*/ 519193 h 976393"/>
              <a:gd name="connsiteX1" fmla="*/ 786539 w 1658319"/>
              <a:gd name="connsiteY1" fmla="*/ 0 h 976393"/>
              <a:gd name="connsiteX2" fmla="*/ 1414221 w 1658319"/>
              <a:gd name="connsiteY2" fmla="*/ 0 h 976393"/>
              <a:gd name="connsiteX3" fmla="*/ 1658319 w 1658319"/>
              <a:gd name="connsiteY3" fmla="*/ 488197 h 976393"/>
              <a:gd name="connsiteX4" fmla="*/ 1414221 w 1658319"/>
              <a:gd name="connsiteY4" fmla="*/ 976393 h 976393"/>
              <a:gd name="connsiteX5" fmla="*/ 786539 w 1658319"/>
              <a:gd name="connsiteY5" fmla="*/ 976393 h 976393"/>
              <a:gd name="connsiteX6" fmla="*/ 0 w 1658319"/>
              <a:gd name="connsiteY6" fmla="*/ 519193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8319" h="976393">
                <a:moveTo>
                  <a:pt x="0" y="519193"/>
                </a:moveTo>
                <a:lnTo>
                  <a:pt x="786539" y="0"/>
                </a:lnTo>
                <a:lnTo>
                  <a:pt x="1414221" y="0"/>
                </a:lnTo>
                <a:lnTo>
                  <a:pt x="1658319" y="488197"/>
                </a:lnTo>
                <a:lnTo>
                  <a:pt x="1414221" y="976393"/>
                </a:lnTo>
                <a:lnTo>
                  <a:pt x="786539" y="976393"/>
                </a:lnTo>
                <a:lnTo>
                  <a:pt x="0" y="519193"/>
                </a:lnTo>
                <a:close/>
              </a:path>
            </a:pathLst>
          </a:cu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576013" y="4167581"/>
            <a:ext cx="2039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Fewest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014518" y="4202338"/>
            <a:ext cx="2039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Most</a:t>
            </a:r>
          </a:p>
        </p:txBody>
      </p:sp>
      <p:sp>
        <p:nvSpPr>
          <p:cNvPr id="36" name="Rectangle 35"/>
          <p:cNvSpPr/>
          <p:nvPr/>
        </p:nvSpPr>
        <p:spPr>
          <a:xfrm rot="6635827">
            <a:off x="2462184" y="2196125"/>
            <a:ext cx="1007390" cy="1007390"/>
          </a:xfrm>
          <a:custGeom>
            <a:avLst/>
            <a:gdLst>
              <a:gd name="connsiteX0" fmla="*/ 0 w 1007390"/>
              <a:gd name="connsiteY0" fmla="*/ 0 h 1007390"/>
              <a:gd name="connsiteX1" fmla="*/ 1007390 w 1007390"/>
              <a:gd name="connsiteY1" fmla="*/ 0 h 1007390"/>
              <a:gd name="connsiteX2" fmla="*/ 1007390 w 1007390"/>
              <a:gd name="connsiteY2" fmla="*/ 1007390 h 1007390"/>
              <a:gd name="connsiteX3" fmla="*/ 0 w 1007390"/>
              <a:gd name="connsiteY3" fmla="*/ 1007390 h 1007390"/>
              <a:gd name="connsiteX4" fmla="*/ 0 w 1007390"/>
              <a:gd name="connsiteY4" fmla="*/ 0 h 1007390"/>
              <a:gd name="connsiteX0" fmla="*/ 0 w 1007390"/>
              <a:gd name="connsiteY0" fmla="*/ 0 h 1007390"/>
              <a:gd name="connsiteX1" fmla="*/ 1007390 w 1007390"/>
              <a:gd name="connsiteY1" fmla="*/ 0 h 1007390"/>
              <a:gd name="connsiteX2" fmla="*/ 1007390 w 1007390"/>
              <a:gd name="connsiteY2" fmla="*/ 1007390 h 1007390"/>
              <a:gd name="connsiteX3" fmla="*/ 508710 w 1007390"/>
              <a:gd name="connsiteY3" fmla="*/ 516227 h 1007390"/>
              <a:gd name="connsiteX4" fmla="*/ 0 w 1007390"/>
              <a:gd name="connsiteY4" fmla="*/ 0 h 1007390"/>
              <a:gd name="connsiteX0" fmla="*/ 0 w 1007390"/>
              <a:gd name="connsiteY0" fmla="*/ 0 h 1007390"/>
              <a:gd name="connsiteX1" fmla="*/ 1007390 w 1007390"/>
              <a:gd name="connsiteY1" fmla="*/ 0 h 1007390"/>
              <a:gd name="connsiteX2" fmla="*/ 1007390 w 1007390"/>
              <a:gd name="connsiteY2" fmla="*/ 1007390 h 1007390"/>
              <a:gd name="connsiteX3" fmla="*/ 526568 w 1007390"/>
              <a:gd name="connsiteY3" fmla="*/ 511349 h 1007390"/>
              <a:gd name="connsiteX4" fmla="*/ 0 w 1007390"/>
              <a:gd name="connsiteY4" fmla="*/ 0 h 1007390"/>
              <a:gd name="connsiteX0" fmla="*/ 0 w 1007390"/>
              <a:gd name="connsiteY0" fmla="*/ 0 h 1007390"/>
              <a:gd name="connsiteX1" fmla="*/ 1007390 w 1007390"/>
              <a:gd name="connsiteY1" fmla="*/ 0 h 1007390"/>
              <a:gd name="connsiteX2" fmla="*/ 1007390 w 1007390"/>
              <a:gd name="connsiteY2" fmla="*/ 1007390 h 1007390"/>
              <a:gd name="connsiteX3" fmla="*/ 517881 w 1007390"/>
              <a:gd name="connsiteY3" fmla="*/ 525011 h 1007390"/>
              <a:gd name="connsiteX4" fmla="*/ 0 w 1007390"/>
              <a:gd name="connsiteY4" fmla="*/ 0 h 1007390"/>
              <a:gd name="connsiteX0" fmla="*/ 0 w 1007390"/>
              <a:gd name="connsiteY0" fmla="*/ 0 h 1007390"/>
              <a:gd name="connsiteX1" fmla="*/ 1007390 w 1007390"/>
              <a:gd name="connsiteY1" fmla="*/ 0 h 1007390"/>
              <a:gd name="connsiteX2" fmla="*/ 1007390 w 1007390"/>
              <a:gd name="connsiteY2" fmla="*/ 1007390 h 1007390"/>
              <a:gd name="connsiteX3" fmla="*/ 526666 w 1007390"/>
              <a:gd name="connsiteY3" fmla="*/ 515838 h 1007390"/>
              <a:gd name="connsiteX4" fmla="*/ 0 w 1007390"/>
              <a:gd name="connsiteY4" fmla="*/ 0 h 1007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390" h="1007390">
                <a:moveTo>
                  <a:pt x="0" y="0"/>
                </a:moveTo>
                <a:lnTo>
                  <a:pt x="1007390" y="0"/>
                </a:lnTo>
                <a:lnTo>
                  <a:pt x="1007390" y="1007390"/>
                </a:lnTo>
                <a:lnTo>
                  <a:pt x="526666" y="5158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1100584" y="638372"/>
            <a:ext cx="63495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Sorting rule – 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Number of vertices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4" name="Decagon 3"/>
          <p:cNvSpPr/>
          <p:nvPr/>
        </p:nvSpPr>
        <p:spPr>
          <a:xfrm>
            <a:off x="4661392" y="3576003"/>
            <a:ext cx="1206500" cy="1206500"/>
          </a:xfrm>
          <a:prstGeom prst="decagon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76013" y="5943600"/>
            <a:ext cx="7445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Order the shapes based on the number of vertices – fewest to most.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236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8148E-6 L -0.18646 0.0696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23" y="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0.22153 -0.1567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76" y="-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-0.18889 0.041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44" y="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7 L 0.25781 0.1960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82" y="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0.3323 -0.2060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15" y="-1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" grpId="0"/>
      <p:bldP spid="3" grpId="1"/>
      <p:bldP spid="20" grpId="0" animBg="1"/>
      <p:bldP spid="27" grpId="0" animBg="1"/>
      <p:bldP spid="36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0103" y="321419"/>
            <a:ext cx="742921" cy="7429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34735" y="434060"/>
            <a:ext cx="2039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31144" y="400491"/>
            <a:ext cx="2039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Vertices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0736" y="2704974"/>
            <a:ext cx="3808332" cy="2622686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191803" y="2701356"/>
            <a:ext cx="3746549" cy="2622686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350087" y="2747083"/>
            <a:ext cx="38083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Odd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49797" y="2747083"/>
            <a:ext cx="3637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Even</a:t>
            </a:r>
          </a:p>
        </p:txBody>
      </p:sp>
      <p:sp>
        <p:nvSpPr>
          <p:cNvPr id="20" name="Regular Pentagon 2"/>
          <p:cNvSpPr/>
          <p:nvPr/>
        </p:nvSpPr>
        <p:spPr>
          <a:xfrm>
            <a:off x="1225433" y="1079738"/>
            <a:ext cx="1429373" cy="1239861"/>
          </a:xfrm>
          <a:custGeom>
            <a:avLst/>
            <a:gdLst>
              <a:gd name="connsiteX0" fmla="*/ 2 w 1766806"/>
              <a:gd name="connsiteY0" fmla="*/ 473585 h 1239864"/>
              <a:gd name="connsiteX1" fmla="*/ 883403 w 1766806"/>
              <a:gd name="connsiteY1" fmla="*/ 0 h 1239864"/>
              <a:gd name="connsiteX2" fmla="*/ 1766804 w 1766806"/>
              <a:gd name="connsiteY2" fmla="*/ 473585 h 1239864"/>
              <a:gd name="connsiteX3" fmla="*/ 1429375 w 1766806"/>
              <a:gd name="connsiteY3" fmla="*/ 1239861 h 1239864"/>
              <a:gd name="connsiteX4" fmla="*/ 337431 w 1766806"/>
              <a:gd name="connsiteY4" fmla="*/ 1239861 h 1239864"/>
              <a:gd name="connsiteX5" fmla="*/ 2 w 1766806"/>
              <a:gd name="connsiteY5" fmla="*/ 473585 h 1239864"/>
              <a:gd name="connsiteX0" fmla="*/ 824944 w 1429373"/>
              <a:gd name="connsiteY0" fmla="*/ 830046 h 1239861"/>
              <a:gd name="connsiteX1" fmla="*/ 545972 w 1429373"/>
              <a:gd name="connsiteY1" fmla="*/ 0 h 1239861"/>
              <a:gd name="connsiteX2" fmla="*/ 1429373 w 1429373"/>
              <a:gd name="connsiteY2" fmla="*/ 473585 h 1239861"/>
              <a:gd name="connsiteX3" fmla="*/ 1091944 w 1429373"/>
              <a:gd name="connsiteY3" fmla="*/ 1239861 h 1239861"/>
              <a:gd name="connsiteX4" fmla="*/ 0 w 1429373"/>
              <a:gd name="connsiteY4" fmla="*/ 1239861 h 1239861"/>
              <a:gd name="connsiteX5" fmla="*/ 824944 w 1429373"/>
              <a:gd name="connsiteY5" fmla="*/ 830046 h 123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29373" h="1239861">
                <a:moveTo>
                  <a:pt x="824944" y="830046"/>
                </a:moveTo>
                <a:lnTo>
                  <a:pt x="545972" y="0"/>
                </a:lnTo>
                <a:lnTo>
                  <a:pt x="1429373" y="473585"/>
                </a:lnTo>
                <a:lnTo>
                  <a:pt x="1091944" y="1239861"/>
                </a:lnTo>
                <a:lnTo>
                  <a:pt x="0" y="1239861"/>
                </a:lnTo>
                <a:lnTo>
                  <a:pt x="824944" y="830046"/>
                </a:lnTo>
                <a:close/>
              </a:path>
            </a:pathLst>
          </a:cu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Hexagon 4"/>
          <p:cNvSpPr/>
          <p:nvPr/>
        </p:nvSpPr>
        <p:spPr>
          <a:xfrm rot="5904729">
            <a:off x="4626972" y="1317908"/>
            <a:ext cx="1658319" cy="976393"/>
          </a:xfrm>
          <a:custGeom>
            <a:avLst/>
            <a:gdLst>
              <a:gd name="connsiteX0" fmla="*/ 0 w 1115878"/>
              <a:gd name="connsiteY0" fmla="*/ 488197 h 976393"/>
              <a:gd name="connsiteX1" fmla="*/ 244098 w 1115878"/>
              <a:gd name="connsiteY1" fmla="*/ 0 h 976393"/>
              <a:gd name="connsiteX2" fmla="*/ 871780 w 1115878"/>
              <a:gd name="connsiteY2" fmla="*/ 0 h 976393"/>
              <a:gd name="connsiteX3" fmla="*/ 1115878 w 1115878"/>
              <a:gd name="connsiteY3" fmla="*/ 488197 h 976393"/>
              <a:gd name="connsiteX4" fmla="*/ 871780 w 1115878"/>
              <a:gd name="connsiteY4" fmla="*/ 976393 h 976393"/>
              <a:gd name="connsiteX5" fmla="*/ 244098 w 1115878"/>
              <a:gd name="connsiteY5" fmla="*/ 976393 h 976393"/>
              <a:gd name="connsiteX6" fmla="*/ 0 w 1115878"/>
              <a:gd name="connsiteY6" fmla="*/ 488197 h 976393"/>
              <a:gd name="connsiteX0" fmla="*/ 0 w 1658319"/>
              <a:gd name="connsiteY0" fmla="*/ 519193 h 976393"/>
              <a:gd name="connsiteX1" fmla="*/ 786539 w 1658319"/>
              <a:gd name="connsiteY1" fmla="*/ 0 h 976393"/>
              <a:gd name="connsiteX2" fmla="*/ 1414221 w 1658319"/>
              <a:gd name="connsiteY2" fmla="*/ 0 h 976393"/>
              <a:gd name="connsiteX3" fmla="*/ 1658319 w 1658319"/>
              <a:gd name="connsiteY3" fmla="*/ 488197 h 976393"/>
              <a:gd name="connsiteX4" fmla="*/ 1414221 w 1658319"/>
              <a:gd name="connsiteY4" fmla="*/ 976393 h 976393"/>
              <a:gd name="connsiteX5" fmla="*/ 786539 w 1658319"/>
              <a:gd name="connsiteY5" fmla="*/ 976393 h 976393"/>
              <a:gd name="connsiteX6" fmla="*/ 0 w 1658319"/>
              <a:gd name="connsiteY6" fmla="*/ 519193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8319" h="976393">
                <a:moveTo>
                  <a:pt x="0" y="519193"/>
                </a:moveTo>
                <a:lnTo>
                  <a:pt x="786539" y="0"/>
                </a:lnTo>
                <a:lnTo>
                  <a:pt x="1414221" y="0"/>
                </a:lnTo>
                <a:lnTo>
                  <a:pt x="1658319" y="488197"/>
                </a:lnTo>
                <a:lnTo>
                  <a:pt x="1414221" y="976393"/>
                </a:lnTo>
                <a:lnTo>
                  <a:pt x="786539" y="976393"/>
                </a:lnTo>
                <a:lnTo>
                  <a:pt x="0" y="519193"/>
                </a:lnTo>
                <a:close/>
              </a:path>
            </a:pathLst>
          </a:cu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 rot="2774421">
            <a:off x="3313030" y="1351755"/>
            <a:ext cx="1007390" cy="1007390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 rot="12540556">
            <a:off x="6577564" y="1379151"/>
            <a:ext cx="1007390" cy="1007390"/>
          </a:xfrm>
          <a:custGeom>
            <a:avLst/>
            <a:gdLst>
              <a:gd name="connsiteX0" fmla="*/ 0 w 1007390"/>
              <a:gd name="connsiteY0" fmla="*/ 0 h 1007390"/>
              <a:gd name="connsiteX1" fmla="*/ 1007390 w 1007390"/>
              <a:gd name="connsiteY1" fmla="*/ 0 h 1007390"/>
              <a:gd name="connsiteX2" fmla="*/ 1007390 w 1007390"/>
              <a:gd name="connsiteY2" fmla="*/ 1007390 h 1007390"/>
              <a:gd name="connsiteX3" fmla="*/ 0 w 1007390"/>
              <a:gd name="connsiteY3" fmla="*/ 1007390 h 1007390"/>
              <a:gd name="connsiteX4" fmla="*/ 0 w 1007390"/>
              <a:gd name="connsiteY4" fmla="*/ 0 h 1007390"/>
              <a:gd name="connsiteX0" fmla="*/ 0 w 1007390"/>
              <a:gd name="connsiteY0" fmla="*/ 0 h 1007390"/>
              <a:gd name="connsiteX1" fmla="*/ 1007390 w 1007390"/>
              <a:gd name="connsiteY1" fmla="*/ 0 h 1007390"/>
              <a:gd name="connsiteX2" fmla="*/ 1007390 w 1007390"/>
              <a:gd name="connsiteY2" fmla="*/ 1007390 h 1007390"/>
              <a:gd name="connsiteX3" fmla="*/ 508710 w 1007390"/>
              <a:gd name="connsiteY3" fmla="*/ 516227 h 1007390"/>
              <a:gd name="connsiteX4" fmla="*/ 0 w 1007390"/>
              <a:gd name="connsiteY4" fmla="*/ 0 h 1007390"/>
              <a:gd name="connsiteX0" fmla="*/ 0 w 1007390"/>
              <a:gd name="connsiteY0" fmla="*/ 0 h 1007390"/>
              <a:gd name="connsiteX1" fmla="*/ 1007390 w 1007390"/>
              <a:gd name="connsiteY1" fmla="*/ 0 h 1007390"/>
              <a:gd name="connsiteX2" fmla="*/ 1007390 w 1007390"/>
              <a:gd name="connsiteY2" fmla="*/ 1007390 h 1007390"/>
              <a:gd name="connsiteX3" fmla="*/ 526568 w 1007390"/>
              <a:gd name="connsiteY3" fmla="*/ 511349 h 1007390"/>
              <a:gd name="connsiteX4" fmla="*/ 0 w 1007390"/>
              <a:gd name="connsiteY4" fmla="*/ 0 h 1007390"/>
              <a:gd name="connsiteX0" fmla="*/ 0 w 1007390"/>
              <a:gd name="connsiteY0" fmla="*/ 0 h 1007390"/>
              <a:gd name="connsiteX1" fmla="*/ 1007390 w 1007390"/>
              <a:gd name="connsiteY1" fmla="*/ 0 h 1007390"/>
              <a:gd name="connsiteX2" fmla="*/ 1007390 w 1007390"/>
              <a:gd name="connsiteY2" fmla="*/ 1007390 h 1007390"/>
              <a:gd name="connsiteX3" fmla="*/ 517881 w 1007390"/>
              <a:gd name="connsiteY3" fmla="*/ 525011 h 1007390"/>
              <a:gd name="connsiteX4" fmla="*/ 0 w 1007390"/>
              <a:gd name="connsiteY4" fmla="*/ 0 h 1007390"/>
              <a:gd name="connsiteX0" fmla="*/ 0 w 1007390"/>
              <a:gd name="connsiteY0" fmla="*/ 0 h 1007390"/>
              <a:gd name="connsiteX1" fmla="*/ 1007390 w 1007390"/>
              <a:gd name="connsiteY1" fmla="*/ 0 h 1007390"/>
              <a:gd name="connsiteX2" fmla="*/ 1007390 w 1007390"/>
              <a:gd name="connsiteY2" fmla="*/ 1007390 h 1007390"/>
              <a:gd name="connsiteX3" fmla="*/ 526666 w 1007390"/>
              <a:gd name="connsiteY3" fmla="*/ 515838 h 1007390"/>
              <a:gd name="connsiteX4" fmla="*/ 0 w 1007390"/>
              <a:gd name="connsiteY4" fmla="*/ 0 h 1007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390" h="1007390">
                <a:moveTo>
                  <a:pt x="0" y="0"/>
                </a:moveTo>
                <a:lnTo>
                  <a:pt x="1007390" y="0"/>
                </a:lnTo>
                <a:lnTo>
                  <a:pt x="1007390" y="1007390"/>
                </a:lnTo>
                <a:lnTo>
                  <a:pt x="526666" y="5158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51036" y="5723272"/>
            <a:ext cx="7445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Sort the shapes based on the number of vertices – an odd number or an </a:t>
            </a:r>
            <a:r>
              <a:rPr lang="en-GB" smtClean="0">
                <a:latin typeface="HfW precursive bold" panose="00000500000000000000" pitchFamily="2" charset="0"/>
              </a:rPr>
              <a:t>even number </a:t>
            </a:r>
            <a:r>
              <a:rPr lang="en-GB" dirty="0" smtClean="0">
                <a:latin typeface="HfW precursive bold" panose="00000500000000000000" pitchFamily="2" charset="0"/>
              </a:rPr>
              <a:t>of vertices.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956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7 L 0.17292 0.3428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1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-0.08715 0.3523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58" y="1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44444E-6 L 0.18108 0.3275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1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96296E-6 L -0.42101 0.3180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59" y="1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0" grpId="0" animBg="1"/>
      <p:bldP spid="20" grpId="1" animBg="1"/>
      <p:bldP spid="27" grpId="0" animBg="1"/>
      <p:bldP spid="27" grpId="1" animBg="1"/>
      <p:bldP spid="31" grpId="0" animBg="1"/>
      <p:bldP spid="31" grpId="1" animBg="1"/>
      <p:bldP spid="36" grpId="0" animBg="1"/>
      <p:bldP spid="36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3.7|7.4|7.7|7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5.7|8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4.9|6.6|1.7|1.5|1.3|1.3|1.4|1.4|11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2.3|3|2.4|2.6|5|1.9|1.8|3.6|20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8|4.3|1.7|23.3|9.4|3.7|3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15.7|1.5|2.1|7.5|3.6|3.6|2.3|3.7|2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F70B9E-D6AF-4E4A-9281-362050EDFC60}">
  <ds:schemaRefs>
    <ds:schemaRef ds:uri="522d4c35-b548-4432-90ae-af4376e1c4b4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F3200E3-0133-4A98-A651-8B7338E9F7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4629A3-B828-4103-90AF-FD05B3A4A6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13202</TotalTime>
  <Words>174</Words>
  <Application>Microsoft Office PowerPoint</Application>
  <PresentationFormat>On-screen Show (4:3)</PresentationFormat>
  <Paragraphs>48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8</vt:i4>
      </vt:variant>
    </vt:vector>
  </HeadingPairs>
  <TitlesOfParts>
    <vt:vector size="21" baseType="lpstr">
      <vt:lpstr>Arial</vt:lpstr>
      <vt:lpstr>Calibri</vt:lpstr>
      <vt:lpstr>Comic Sans MS</vt:lpstr>
      <vt:lpstr>HfW precursive bold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97</cp:revision>
  <dcterms:created xsi:type="dcterms:W3CDTF">2019-07-05T11:02:13Z</dcterms:created>
  <dcterms:modified xsi:type="dcterms:W3CDTF">2021-02-24T19:16:35Z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