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0"/>
  </p:notesMasterIdLst>
  <p:sldIdLst>
    <p:sldId id="305" r:id="rId11"/>
    <p:sldId id="313" r:id="rId12"/>
    <p:sldId id="309" r:id="rId13"/>
    <p:sldId id="318" r:id="rId14"/>
    <p:sldId id="317" r:id="rId15"/>
    <p:sldId id="315" r:id="rId16"/>
    <p:sldId id="301" r:id="rId17"/>
    <p:sldId id="319" r:id="rId18"/>
    <p:sldId id="320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2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18/02/2021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4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5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59582" y="416733"/>
            <a:ext cx="74311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These words help us </a:t>
            </a:r>
            <a:r>
              <a:rPr lang="en-GB" sz="3200" dirty="0" smtClean="0">
                <a:latin typeface="Comic Sans MS" panose="030F0702030302020204" pitchFamily="66" charset="0"/>
              </a:rPr>
              <a:t>compare heights: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3658" y="2412593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h</a:t>
            </a:r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eight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67773" y="4875590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taller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5611" y="3444874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shorter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15235" y="3121709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rgbClr val="7030A0"/>
                </a:solidFill>
                <a:latin typeface="Comic Sans MS" panose="030F0702030302020204" pitchFamily="66" charset="0"/>
              </a:rPr>
              <a:t>same</a:t>
            </a:r>
            <a:endParaRPr lang="en-GB" sz="3600" dirty="0">
              <a:solidFill>
                <a:srgbClr val="7030A0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26086" y="3638803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tallest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83203" y="4290008"/>
            <a:ext cx="24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shortest</a:t>
            </a:r>
            <a:endParaRPr lang="en-GB" sz="3600" dirty="0">
              <a:latin typeface="Comic Sans MS" panose="030F0702030302020204" pitchFamily="66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93207" y="2377272"/>
            <a:ext cx="11699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tall</a:t>
            </a:r>
            <a:endParaRPr lang="en-GB" sz="36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9007" y="2113010"/>
            <a:ext cx="2671947" cy="369791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2720068" y="1890625"/>
            <a:ext cx="1937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Comic Sans MS" panose="030F0702030302020204" pitchFamily="66" charset="0"/>
              </a:rPr>
              <a:t>short</a:t>
            </a:r>
            <a:endParaRPr lang="en-GB" sz="36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4219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693" y="405014"/>
            <a:ext cx="2685439" cy="278414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28096">
            <a:off x="5196474" y="494774"/>
            <a:ext cx="2705100" cy="3086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647971" y="418455"/>
            <a:ext cx="6171433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tallest</a:t>
            </a:r>
            <a:r>
              <a:rPr lang="en-GB" sz="3200" dirty="0" smtClean="0">
                <a:latin typeface="Comic Sans MS" panose="030F0702030302020204" pitchFamily="66" charset="0"/>
              </a:rPr>
              <a:t>?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Do you think Tiny is correct?</a:t>
            </a:r>
            <a:endParaRPr lang="en-GB" sz="2000" dirty="0">
              <a:latin typeface="Comic Sans MS" panose="030F0702030302020204" pitchFamily="66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6348868" y="943520"/>
            <a:ext cx="1515243" cy="208810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156945" y="732907"/>
            <a:ext cx="665192" cy="992592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452738" y="5512984"/>
            <a:ext cx="6653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straight.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773" y="3273510"/>
            <a:ext cx="2039346" cy="1931658"/>
          </a:xfrm>
          <a:prstGeom prst="rect">
            <a:avLst/>
          </a:prstGeom>
        </p:spPr>
      </p:pic>
      <p:sp>
        <p:nvSpPr>
          <p:cNvPr id="17" name="Oval 16"/>
          <p:cNvSpPr/>
          <p:nvPr/>
        </p:nvSpPr>
        <p:spPr>
          <a:xfrm>
            <a:off x="5451979" y="3152623"/>
            <a:ext cx="1515243" cy="2088107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2693" y="4464033"/>
            <a:ext cx="1250012" cy="875008"/>
          </a:xfrm>
          <a:prstGeom prst="rect">
            <a:avLst/>
          </a:prstGeom>
        </p:spPr>
      </p:pic>
      <p:sp>
        <p:nvSpPr>
          <p:cNvPr id="19" name="Rounded Rectangular Callout 18"/>
          <p:cNvSpPr/>
          <p:nvPr/>
        </p:nvSpPr>
        <p:spPr>
          <a:xfrm>
            <a:off x="1325125" y="3461411"/>
            <a:ext cx="2577012" cy="799927"/>
          </a:xfrm>
          <a:prstGeom prst="wedgeRoundRectCallout">
            <a:avLst>
              <a:gd name="adj1" fmla="val -34979"/>
              <a:gd name="adj2" fmla="val 7678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1289597" y="3476605"/>
            <a:ext cx="27371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 see who is tallest!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9433" y="3461411"/>
            <a:ext cx="1567650" cy="19894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11668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3" grpId="0" animBg="1"/>
      <p:bldP spid="13" grpId="1" animBg="1"/>
      <p:bldP spid="14" grpId="0"/>
      <p:bldP spid="17" grpId="0" animBg="1"/>
      <p:bldP spid="17" grpId="1" animBg="1"/>
      <p:bldP spid="19" grpId="0" animBg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061" y="2183214"/>
            <a:ext cx="1821200" cy="3455675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954127" y="4651970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497172" y="373600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the tallest?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033" y="2183214"/>
            <a:ext cx="1195088" cy="15144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5864" y="1900365"/>
            <a:ext cx="1448553" cy="17543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470" y="3485348"/>
            <a:ext cx="1395824" cy="15335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068" y="2620658"/>
            <a:ext cx="1649077" cy="20336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7" y="1914123"/>
            <a:ext cx="1602818" cy="21444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305684" y="94274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7010" y="5517859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side by side.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849573" y="1869671"/>
            <a:ext cx="1598424" cy="2782299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8" name="Straight Connector 17"/>
          <p:cNvCxnSpPr/>
          <p:nvPr/>
        </p:nvCxnSpPr>
        <p:spPr>
          <a:xfrm>
            <a:off x="954127" y="1869671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764386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00486 0.1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18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01632 0.183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1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05226 0.1870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935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1077 0.04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21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00191 -0.028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41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0191 -0.1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954127" y="4651970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305684" y="334776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Who is the shortest?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033" y="2183214"/>
            <a:ext cx="1195088" cy="15144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25864" y="1900365"/>
            <a:ext cx="1448553" cy="17543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3470" y="3485348"/>
            <a:ext cx="1395824" cy="1533528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068" y="2620658"/>
            <a:ext cx="1649077" cy="203361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937" y="1914123"/>
            <a:ext cx="1602818" cy="214448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-295109" y="89124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can we compare?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4026" y="5505686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Remember to stand up side by side.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198153" y="3561328"/>
            <a:ext cx="774651" cy="108059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061" y="2183214"/>
            <a:ext cx="1821200" cy="3455675"/>
          </a:xfrm>
          <a:prstGeom prst="rect">
            <a:avLst/>
          </a:prstGeom>
        </p:spPr>
      </p:pic>
      <p:cxnSp>
        <p:nvCxnSpPr>
          <p:cNvPr id="18" name="Straight Connector 17"/>
          <p:cNvCxnSpPr/>
          <p:nvPr/>
        </p:nvCxnSpPr>
        <p:spPr>
          <a:xfrm>
            <a:off x="862215" y="3561328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5167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-0.00486 0.103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" y="5185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6 L 0.01632 0.1833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6" y="9167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11111E-6 L 0.05226 0.18704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04" y="935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0.01077 0.0432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8" y="2153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00191 -0.02801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1412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00191 -0.10023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50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64174" y="1483269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How tall are you?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4551" y="2630362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find someone taller?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49" y="3669322"/>
            <a:ext cx="7351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Can you find someone shorter?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87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646" y="2883659"/>
            <a:ext cx="2743200" cy="22479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1564" y="1773346"/>
            <a:ext cx="1633038" cy="18086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52" y="1437253"/>
            <a:ext cx="3283322" cy="3745761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>
            <a:off x="954127" y="4870338"/>
            <a:ext cx="7206018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806277" y="1911048"/>
            <a:ext cx="7206018" cy="0"/>
          </a:xfrm>
          <a:prstGeom prst="line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164174" y="1080523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Let’s compare!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05455" y="5229161"/>
            <a:ext cx="1250012" cy="875008"/>
          </a:xfrm>
          <a:prstGeom prst="rect">
            <a:avLst/>
          </a:prstGeom>
        </p:spPr>
      </p:pic>
      <p:sp>
        <p:nvSpPr>
          <p:cNvPr id="15" name="Rounded Rectangular Callout 14"/>
          <p:cNvSpPr/>
          <p:nvPr/>
        </p:nvSpPr>
        <p:spPr>
          <a:xfrm>
            <a:off x="3128473" y="5131559"/>
            <a:ext cx="2985723" cy="799927"/>
          </a:xfrm>
          <a:prstGeom prst="wedgeRoundRectCallout">
            <a:avLst>
              <a:gd name="adj1" fmla="val -61459"/>
              <a:gd name="adj2" fmla="val 1718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TextBox 15"/>
          <p:cNvSpPr txBox="1"/>
          <p:nvPr/>
        </p:nvSpPr>
        <p:spPr>
          <a:xfrm>
            <a:off x="3092946" y="5146753"/>
            <a:ext cx="30212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I can see they are the SAME height.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871841" y="5185801"/>
            <a:ext cx="34634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Panda is shorter than </a:t>
            </a:r>
          </a:p>
          <a:p>
            <a:pPr algn="ctr"/>
            <a:r>
              <a:rPr lang="en-GB" sz="2000" dirty="0" smtClean="0">
                <a:latin typeface="Comic Sans MS" panose="030F0702030302020204" pitchFamily="66" charset="0"/>
              </a:rPr>
              <a:t>the brown bear.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8682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0.17049 0.2039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24" y="10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16" grpId="1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shorter than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find 3 things taller than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9144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 you </a:t>
            </a:r>
            <a:r>
              <a:rPr lang="en-GB" smtClean="0"/>
              <a:t>find 3 things </a:t>
            </a:r>
            <a:r>
              <a:rPr lang="en-GB" dirty="0" smtClean="0"/>
              <a:t>the same height as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67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1|1.7|3.5|2.1|3.2|1.9|2|3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6|6.8|5.7|4.8|6.6|5.6|8.5|8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4|5.2|5.8|6.7|4.3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2.7|3.6|9.3|3.4|3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4|4.2|4.6|21.6|8.4|0.8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4091</TotalTime>
  <Words>153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9</vt:i4>
      </vt:variant>
    </vt:vector>
  </HeadingPairs>
  <TitlesOfParts>
    <vt:vector size="20" baseType="lpstr">
      <vt:lpstr>Arial</vt:lpstr>
      <vt:lpstr>Calibri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Can you find 3 things shorter than you?</vt:lpstr>
      <vt:lpstr>Can you find 3 things taller than you?</vt:lpstr>
      <vt:lpstr>Can you find 3 things the same height as you?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229</cp:revision>
  <dcterms:created xsi:type="dcterms:W3CDTF">2019-07-05T11:02:13Z</dcterms:created>
  <dcterms:modified xsi:type="dcterms:W3CDTF">2021-02-18T12:01:13Z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