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19"/>
  </p:notesMasterIdLst>
  <p:sldIdLst>
    <p:sldId id="298" r:id="rId11"/>
    <p:sldId id="312" r:id="rId12"/>
    <p:sldId id="311" r:id="rId13"/>
    <p:sldId id="300" r:id="rId14"/>
    <p:sldId id="313" r:id="rId15"/>
    <p:sldId id="304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3.tif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Oval 19"/>
          <p:cNvSpPr/>
          <p:nvPr/>
        </p:nvSpPr>
        <p:spPr>
          <a:xfrm>
            <a:off x="3768358" y="87703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9127" y="225734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01568" y="3586441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0688" y="499495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1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339" y="560087"/>
            <a:ext cx="784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we say when we compare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8541" y="2218511"/>
            <a:ext cx="2583328" cy="1103487"/>
            <a:chOff x="253571" y="2792881"/>
            <a:chExt cx="2583328" cy="1103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Is equal to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200" dirty="0">
                    <a:solidFill>
                      <a:srgbClr val="00B05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3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443345" y="2792881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572" y="3666981"/>
            <a:ext cx="2583328" cy="1114331"/>
            <a:chOff x="4717293" y="4291527"/>
            <a:chExt cx="2583328" cy="111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Less than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7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4982966" y="4307299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3891" y="3735909"/>
            <a:ext cx="2583328" cy="1098559"/>
            <a:chOff x="623423" y="4619082"/>
            <a:chExt cx="2583328" cy="1098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Greater than</a:t>
                  </a:r>
                  <a:endPara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472" t="-5988" r="-2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674763" y="4619082"/>
              <a:ext cx="2502213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282" y="2215768"/>
            <a:ext cx="2583328" cy="707886"/>
            <a:chOff x="2851328" y="3102181"/>
            <a:chExt cx="2583328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851328" y="3114279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Fewer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01920" y="3102181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39445" y="2215768"/>
            <a:ext cx="2583328" cy="719984"/>
            <a:chOff x="4801147" y="2546695"/>
            <a:chExt cx="2583328" cy="719984"/>
          </a:xfrm>
        </p:grpSpPr>
        <p:sp>
          <p:nvSpPr>
            <p:cNvPr id="19" name="TextBox 18"/>
            <p:cNvSpPr txBox="1"/>
            <p:nvPr/>
          </p:nvSpPr>
          <p:spPr>
            <a:xfrm>
              <a:off x="4801147" y="2546695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1509" y="2558793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743876" y="2893558"/>
            <a:ext cx="908808" cy="880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4013263" y="3560890"/>
            <a:ext cx="908808" cy="880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5578649" y="1385064"/>
            <a:ext cx="908808" cy="880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6596591" y="2800731"/>
            <a:ext cx="908808" cy="880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853911" y="4876888"/>
            <a:ext cx="908808" cy="880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159441" y="1511707"/>
            <a:ext cx="908808" cy="880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6241">
            <a:off x="3582258" y="4379352"/>
            <a:ext cx="908808" cy="880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443">
            <a:off x="6676387" y="1253441"/>
            <a:ext cx="908808" cy="8804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447">
            <a:off x="622348" y="1310530"/>
            <a:ext cx="908808" cy="880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135" y="5188772"/>
            <a:ext cx="937635" cy="908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315" y="5188773"/>
            <a:ext cx="937635" cy="90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8093" y="5158712"/>
            <a:ext cx="937635" cy="908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910">
            <a:off x="6884490" y="5015891"/>
            <a:ext cx="937635" cy="908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75">
            <a:off x="7312337" y="4360843"/>
            <a:ext cx="937635" cy="908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82">
            <a:off x="7374412" y="3728556"/>
            <a:ext cx="937635" cy="908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2063" y="5015090"/>
            <a:ext cx="7986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greater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4" y="5410171"/>
            <a:ext cx="797988" cy="58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01355" y="5448623"/>
            <a:ext cx="726269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49781" y="1730097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40467" y="2591726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49781" y="3363815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649781" y="4241812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9" y="4737734"/>
            <a:ext cx="859640" cy="857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 animBg="1"/>
      <p:bldP spid="58" grpId="1" animBg="1"/>
      <p:bldP spid="60" grpId="0" animBg="1"/>
      <p:bldP spid="63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7509F05-666F-C84D-8C9F-E45D60567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7" y="4817545"/>
            <a:ext cx="637206" cy="7269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417432E-CC24-9143-A5F2-D58421CEDAB9}"/>
              </a:ext>
            </a:extLst>
          </p:cNvPr>
          <p:cNvSpPr txBox="1"/>
          <p:nvPr/>
        </p:nvSpPr>
        <p:spPr>
          <a:xfrm>
            <a:off x="1003269" y="5019924"/>
            <a:ext cx="649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 less  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BD456E5-8DD9-B54B-84C8-52259A6CEF01}"/>
              </a:ext>
            </a:extLst>
          </p:cNvPr>
          <p:cNvSpPr/>
          <p:nvPr/>
        </p:nvSpPr>
        <p:spPr>
          <a:xfrm>
            <a:off x="4783849" y="5019968"/>
            <a:ext cx="976081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4C4ACFC-C387-934E-A9C7-819D70F6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23" y="5473072"/>
            <a:ext cx="739140" cy="517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8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89" y="4864912"/>
            <a:ext cx="667903" cy="643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43" y="22108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3762" y="235356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097" y="2043437"/>
            <a:ext cx="1367408" cy="3096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196" y="196684"/>
            <a:ext cx="1324524" cy="299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902" y="209030"/>
            <a:ext cx="1324524" cy="2999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" y="1092374"/>
            <a:ext cx="667903" cy="643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12" y="1092374"/>
            <a:ext cx="667903" cy="64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8" y="1092374"/>
            <a:ext cx="667903" cy="643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4" y="1092374"/>
            <a:ext cx="667903" cy="643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2" y="1092374"/>
            <a:ext cx="667903" cy="643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2" y="1703491"/>
            <a:ext cx="667903" cy="643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9" y="1703491"/>
            <a:ext cx="667903" cy="643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6" y="1703491"/>
            <a:ext cx="667903" cy="643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3" y="1703491"/>
            <a:ext cx="667903" cy="643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1" y="1703491"/>
            <a:ext cx="667903" cy="643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8" y="1092374"/>
            <a:ext cx="667903" cy="643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3" y="1092374"/>
            <a:ext cx="667903" cy="643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48" y="1092374"/>
            <a:ext cx="667903" cy="643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1092374"/>
            <a:ext cx="667903" cy="643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58" y="1092374"/>
            <a:ext cx="667903" cy="643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3" y="1703491"/>
            <a:ext cx="667903" cy="643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6" y="1703491"/>
            <a:ext cx="667903" cy="643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0" y="1703491"/>
            <a:ext cx="667903" cy="6433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019" y="2029568"/>
            <a:ext cx="1367409" cy="3096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3067823"/>
            <a:ext cx="607112" cy="474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0" y="3067823"/>
            <a:ext cx="607112" cy="474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9" y="3067823"/>
            <a:ext cx="607112" cy="4744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8" y="3067823"/>
            <a:ext cx="607112" cy="4744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48" y="3067823"/>
            <a:ext cx="607112" cy="4744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3" y="3685278"/>
            <a:ext cx="607112" cy="4744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7" y="3685278"/>
            <a:ext cx="607112" cy="4744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81" y="3685278"/>
            <a:ext cx="607112" cy="474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5" y="3685278"/>
            <a:ext cx="607112" cy="474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5" y="3685278"/>
            <a:ext cx="607112" cy="474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7" y="3685278"/>
            <a:ext cx="607112" cy="474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08" y="3685278"/>
            <a:ext cx="607112" cy="474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6" y="3685278"/>
            <a:ext cx="607112" cy="4744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0" y="3685278"/>
            <a:ext cx="607112" cy="4744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3" y="3067823"/>
            <a:ext cx="607112" cy="474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9" y="3067823"/>
            <a:ext cx="607112" cy="474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65" y="3067823"/>
            <a:ext cx="607112" cy="474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1" y="3067823"/>
            <a:ext cx="607112" cy="4744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63236" y="385185"/>
            <a:ext cx="553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can we compare objects?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640" y="2341740"/>
            <a:ext cx="386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18 donuts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2780" y="4301373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19 biscuits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229419" y="4900924"/>
            <a:ext cx="752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fewer          than          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57" y="3067823"/>
            <a:ext cx="607112" cy="474419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B0BF31-0EA9-5447-9DB2-AC0AF5944C8B}"/>
              </a:ext>
            </a:extLst>
          </p:cNvPr>
          <p:cNvSpPr/>
          <p:nvPr/>
        </p:nvSpPr>
        <p:spPr>
          <a:xfrm>
            <a:off x="2899307" y="2388177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55708FA-FF39-7547-BBD7-1EAECA18D2CF}"/>
              </a:ext>
            </a:extLst>
          </p:cNvPr>
          <p:cNvSpPr/>
          <p:nvPr/>
        </p:nvSpPr>
        <p:spPr>
          <a:xfrm>
            <a:off x="2963704" y="4339822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9F4E93-93E9-9D4F-8FE2-36F8A6EBBD63}"/>
              </a:ext>
            </a:extLst>
          </p:cNvPr>
          <p:cNvSpPr txBox="1"/>
          <p:nvPr/>
        </p:nvSpPr>
        <p:spPr>
          <a:xfrm>
            <a:off x="-138669" y="5544379"/>
            <a:ext cx="74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more            than         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4478" y="494764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9" y="5452952"/>
            <a:ext cx="667903" cy="6433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4" y="5568780"/>
            <a:ext cx="607112" cy="474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4933422"/>
            <a:ext cx="607112" cy="474419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03876" y="491930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6431" y="555419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59060" y="5563747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  <p:bldP spid="56" grpId="0" animBg="1"/>
      <p:bldP spid="56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8924" y="745014"/>
            <a:ext cx="352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compare!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42" y="1644370"/>
            <a:ext cx="2055098" cy="904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29" y="1589448"/>
            <a:ext cx="2055098" cy="904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26" y="4091084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29" y="2685738"/>
            <a:ext cx="2022074" cy="889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218" y="2685738"/>
            <a:ext cx="2022074" cy="889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138" y="5096156"/>
            <a:ext cx="2022074" cy="8895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67512" y="3740207"/>
            <a:ext cx="75466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1330" y="2144353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6707" y="471098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9" name="Oval 28"/>
          <p:cNvSpPr/>
          <p:nvPr/>
        </p:nvSpPr>
        <p:spPr>
          <a:xfrm>
            <a:off x="3993787" y="220423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84" y="4183690"/>
            <a:ext cx="2055098" cy="9040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506" y="5139160"/>
            <a:ext cx="2022074" cy="88954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958232" y="4772156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6052" y="2188839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6061" y="2227116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19" y="4720084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660" y="4720083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0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6367" y="1310910"/>
            <a:ext cx="4088608" cy="3140441"/>
            <a:chOff x="3962346" y="1424420"/>
            <a:chExt cx="4088608" cy="3140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665" y="1525634"/>
              <a:ext cx="1302930" cy="29502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2532010"/>
              <a:ext cx="805011" cy="9183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434522"/>
              <a:ext cx="805011" cy="918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643506"/>
              <a:ext cx="805011" cy="918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072410"/>
              <a:ext cx="805011" cy="918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993235"/>
              <a:ext cx="805011" cy="9183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2521908"/>
              <a:ext cx="805011" cy="9183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424420"/>
              <a:ext cx="805011" cy="9183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646467"/>
              <a:ext cx="805011" cy="9183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062308"/>
              <a:ext cx="805011" cy="9183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983133"/>
              <a:ext cx="805011" cy="918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488" y="1525634"/>
              <a:ext cx="1302930" cy="2950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2532010"/>
              <a:ext cx="805011" cy="9183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434522"/>
              <a:ext cx="805011" cy="9183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643506"/>
              <a:ext cx="805011" cy="9183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072410"/>
              <a:ext cx="805011" cy="9183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993235"/>
              <a:ext cx="805011" cy="9183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2521908"/>
              <a:ext cx="805011" cy="9183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424420"/>
              <a:ext cx="805011" cy="9183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633404"/>
              <a:ext cx="805011" cy="9183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062308"/>
              <a:ext cx="805011" cy="918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983133"/>
              <a:ext cx="805011" cy="9183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32" y="1525634"/>
              <a:ext cx="1302930" cy="29502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2558136"/>
              <a:ext cx="805011" cy="9183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434522"/>
              <a:ext cx="805011" cy="9183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3098536"/>
              <a:ext cx="805011" cy="918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993235"/>
              <a:ext cx="805011" cy="9183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2548034"/>
              <a:ext cx="805011" cy="9183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424420"/>
              <a:ext cx="805011" cy="9183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3101497"/>
              <a:ext cx="805011" cy="9183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996196"/>
              <a:ext cx="805011" cy="918394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24">
            <a:off x="6486811" y="2546434"/>
            <a:ext cx="2375044" cy="2557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5511" y="4465630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30 chicks.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00568" y="4489635"/>
            <a:ext cx="498320" cy="4910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206" y="4999671"/>
            <a:ext cx="730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more chicks than eggs.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43096" y="424626"/>
            <a:ext cx="2971186" cy="3949152"/>
            <a:chOff x="84655" y="1492157"/>
            <a:chExt cx="2971186" cy="394915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6" y="668506"/>
              <a:ext cx="1302930" cy="29502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1592995"/>
              <a:ext cx="743090" cy="5427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4" y="1592995"/>
              <a:ext cx="743090" cy="54270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8" y="1592995"/>
              <a:ext cx="743090" cy="54270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91" y="1592995"/>
              <a:ext cx="743090" cy="54270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7" y="1592995"/>
              <a:ext cx="743090" cy="54270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174890"/>
              <a:ext cx="743090" cy="54270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174890"/>
              <a:ext cx="743090" cy="54270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174890"/>
              <a:ext cx="743090" cy="54270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174890"/>
              <a:ext cx="743090" cy="54270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174890"/>
              <a:ext cx="743090" cy="54270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1" y="1998538"/>
              <a:ext cx="1302930" cy="295023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923027"/>
              <a:ext cx="743090" cy="54270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923027"/>
              <a:ext cx="743090" cy="54270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923027"/>
              <a:ext cx="743090" cy="54270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923027"/>
              <a:ext cx="743090" cy="54270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923027"/>
              <a:ext cx="743090" cy="54270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5" y="3504922"/>
              <a:ext cx="743090" cy="5427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4" y="3504922"/>
              <a:ext cx="743090" cy="54270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08" y="3504922"/>
              <a:ext cx="743090" cy="54270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1" y="3504922"/>
              <a:ext cx="743090" cy="54270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77" y="3504922"/>
              <a:ext cx="743090" cy="54270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9261" y="3314728"/>
              <a:ext cx="1302930" cy="295023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0" y="4239217"/>
              <a:ext cx="743090" cy="5427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9" y="4239217"/>
              <a:ext cx="743090" cy="5427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63" y="4239217"/>
              <a:ext cx="743090" cy="5427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6" y="4239217"/>
              <a:ext cx="743090" cy="5427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2" y="4239217"/>
              <a:ext cx="743090" cy="54270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5" y="4821112"/>
              <a:ext cx="743090" cy="54270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4" y="4821112"/>
              <a:ext cx="743090" cy="54270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58" y="4821112"/>
              <a:ext cx="743090" cy="54270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1" y="4821112"/>
              <a:ext cx="743090" cy="54270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27" y="4821112"/>
              <a:ext cx="743090" cy="542706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4315080" y="4478813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28 eggs.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35279" y="4489634"/>
            <a:ext cx="549931" cy="4567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922" y="5538858"/>
            <a:ext cx="753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eggs could there be?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99802" y="5588862"/>
            <a:ext cx="22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26, 27, 28, 29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092702" y="5608673"/>
            <a:ext cx="2038398" cy="3903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7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6|7.3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3|4.6|2.2|2.9|2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5|5.1|5.9|3.9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7.8|4.6|6.6|5.5|11.9|1.8|10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2.5|3|8.9|9.1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25|1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C1A5E-89DE-4FCA-AD46-0148B8644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222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226</cp:revision>
  <dcterms:created xsi:type="dcterms:W3CDTF">2019-07-05T11:02:13Z</dcterms:created>
  <dcterms:modified xsi:type="dcterms:W3CDTF">2021-01-25T10:14:50Z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