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79" r:id="rId5"/>
    <p:sldMasterId id="2147483682" r:id="rId6"/>
    <p:sldMasterId id="2147483685" r:id="rId7"/>
    <p:sldMasterId id="2147483687" r:id="rId8"/>
  </p:sldMasterIdLst>
  <p:notesMasterIdLst>
    <p:notesMasterId r:id="rId19"/>
  </p:notesMasterIdLst>
  <p:sldIdLst>
    <p:sldId id="317" r:id="rId9"/>
    <p:sldId id="333" r:id="rId10"/>
    <p:sldId id="300" r:id="rId11"/>
    <p:sldId id="323" r:id="rId12"/>
    <p:sldId id="324" r:id="rId13"/>
    <p:sldId id="334" r:id="rId14"/>
    <p:sldId id="329" r:id="rId15"/>
    <p:sldId id="330" r:id="rId16"/>
    <p:sldId id="331" r:id="rId17"/>
    <p:sldId id="33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319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1" autoAdjust="0"/>
    <p:restoredTop sz="88605" autoAdjust="0"/>
  </p:normalViewPr>
  <p:slideViewPr>
    <p:cSldViewPr snapToGrid="0" snapToObjects="1">
      <p:cViewPr varScale="1">
        <p:scale>
          <a:sx n="65" d="100"/>
          <a:sy n="65" d="100"/>
        </p:scale>
        <p:origin x="1326" y="66"/>
      </p:cViewPr>
      <p:guideLst>
        <p:guide orient="horz" pos="436"/>
        <p:guide pos="31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side</a:t>
            </a:r>
          </a:p>
          <a:p>
            <a:r>
              <a:rPr lang="en-GB" dirty="0"/>
              <a:t>2 long sides the</a:t>
            </a:r>
            <a:r>
              <a:rPr lang="en-GB" baseline="0" dirty="0"/>
              <a:t> same length and 2 shorter sides the same length</a:t>
            </a:r>
            <a:endParaRPr lang="en-GB" dirty="0"/>
          </a:p>
          <a:p>
            <a:r>
              <a:rPr lang="en-GB" dirty="0"/>
              <a:t>Without a right angle</a:t>
            </a:r>
          </a:p>
          <a:p>
            <a:r>
              <a:rPr lang="en-GB" dirty="0"/>
              <a:t>All sides the same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side</a:t>
            </a:r>
          </a:p>
          <a:p>
            <a:r>
              <a:rPr lang="en-GB" dirty="0"/>
              <a:t>2 long sides the</a:t>
            </a:r>
            <a:r>
              <a:rPr lang="en-GB" baseline="0" dirty="0"/>
              <a:t> same length and 2 shorter sides the same length</a:t>
            </a:r>
            <a:endParaRPr lang="en-GB" dirty="0"/>
          </a:p>
          <a:p>
            <a:r>
              <a:rPr lang="en-GB" dirty="0"/>
              <a:t>Without a right angle</a:t>
            </a:r>
          </a:p>
          <a:p>
            <a:r>
              <a:rPr lang="en-GB" dirty="0"/>
              <a:t>All sides the same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04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She</a:t>
            </a:r>
            <a:r>
              <a:rPr lang="en-GB" baseline="0" dirty="0"/>
              <a:t> thinks that’s a lot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24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She</a:t>
            </a:r>
            <a:r>
              <a:rPr lang="en-GB" baseline="0" dirty="0"/>
              <a:t> thinks that’s a lot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36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783905">
            <a:off x="5218306" y="2469114"/>
            <a:ext cx="1316742" cy="69189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There is no one correct answer, so make sure you explain your thinking clearly.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1518420" y="2238670"/>
            <a:ext cx="1232172" cy="1062217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gular Pentagon 10"/>
          <p:cNvSpPr/>
          <p:nvPr/>
        </p:nvSpPr>
        <p:spPr>
          <a:xfrm rot="10800000">
            <a:off x="1325828" y="4435882"/>
            <a:ext cx="1347266" cy="1283110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2708849">
            <a:off x="6270690" y="4663769"/>
            <a:ext cx="9144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F4AEA88-CED3-8544-890A-99845E226258}"/>
              </a:ext>
            </a:extLst>
          </p:cNvPr>
          <p:cNvSpPr txBox="1"/>
          <p:nvPr/>
        </p:nvSpPr>
        <p:spPr>
          <a:xfrm>
            <a:off x="-87019" y="1799429"/>
            <a:ext cx="2135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Pentagon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F05619-E5C3-B046-B018-9BD7BBA99DF0}"/>
              </a:ext>
            </a:extLst>
          </p:cNvPr>
          <p:cNvSpPr txBox="1"/>
          <p:nvPr/>
        </p:nvSpPr>
        <p:spPr>
          <a:xfrm>
            <a:off x="6473554" y="1799429"/>
            <a:ext cx="187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Hexagon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DEBFC0-1C57-EB46-A446-C90CB291AB34}"/>
              </a:ext>
            </a:extLst>
          </p:cNvPr>
          <p:cNvSpPr txBox="1"/>
          <p:nvPr/>
        </p:nvSpPr>
        <p:spPr>
          <a:xfrm>
            <a:off x="4947714" y="1799429"/>
            <a:ext cx="1650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54EA7D-68EA-8843-AE58-E5EA0F220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0709" y="308429"/>
            <a:ext cx="669157" cy="6691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65018F3-65F5-0842-B1F2-F23B649B4BCB}"/>
              </a:ext>
            </a:extLst>
          </p:cNvPr>
          <p:cNvSpPr txBox="1"/>
          <p:nvPr/>
        </p:nvSpPr>
        <p:spPr>
          <a:xfrm>
            <a:off x="5269625" y="470744"/>
            <a:ext cx="199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3605240" y="1799429"/>
            <a:ext cx="1481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Square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4096887-E3A3-3E4A-85F1-ACC981D4928C}"/>
              </a:ext>
            </a:extLst>
          </p:cNvPr>
          <p:cNvSpPr txBox="1"/>
          <p:nvPr/>
        </p:nvSpPr>
        <p:spPr>
          <a:xfrm>
            <a:off x="635471" y="2772415"/>
            <a:ext cx="7557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Which shapes did Tommy use?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532846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2370021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12" y="3107500"/>
            <a:ext cx="1624617" cy="117333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EC8DE35-C472-408B-BA42-CE89C7F4EF69}"/>
              </a:ext>
            </a:extLst>
          </p:cNvPr>
          <p:cNvSpPr txBox="1"/>
          <p:nvPr/>
        </p:nvSpPr>
        <p:spPr>
          <a:xfrm>
            <a:off x="1783080" y="1799429"/>
            <a:ext cx="1903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Rectangle</a:t>
            </a:r>
          </a:p>
        </p:txBody>
      </p:sp>
      <p:sp>
        <p:nvSpPr>
          <p:cNvPr id="23" name="Regular Pentagon 22"/>
          <p:cNvSpPr/>
          <p:nvPr/>
        </p:nvSpPr>
        <p:spPr>
          <a:xfrm rot="9745426">
            <a:off x="623449" y="1014745"/>
            <a:ext cx="752167" cy="716350"/>
          </a:xfrm>
          <a:prstGeom prst="pentagon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 rot="745387">
            <a:off x="2180540" y="1029367"/>
            <a:ext cx="1055829" cy="71635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18993823">
            <a:off x="4041293" y="1130656"/>
            <a:ext cx="513773" cy="51377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5359990" y="1031547"/>
            <a:ext cx="825909" cy="711991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26"/>
          <p:cNvSpPr/>
          <p:nvPr/>
        </p:nvSpPr>
        <p:spPr>
          <a:xfrm>
            <a:off x="6990823" y="1025190"/>
            <a:ext cx="840658" cy="724705"/>
          </a:xfrm>
          <a:prstGeom prst="hexagon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 rot="16200000">
            <a:off x="1901934" y="4153085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gular Pentagon 28"/>
          <p:cNvSpPr/>
          <p:nvPr/>
        </p:nvSpPr>
        <p:spPr>
          <a:xfrm rot="9745426">
            <a:off x="2581991" y="3618262"/>
            <a:ext cx="2027633" cy="1931080"/>
          </a:xfrm>
          <a:prstGeom prst="pentagon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/>
          <p:cNvGrpSpPr/>
          <p:nvPr/>
        </p:nvGrpSpPr>
        <p:grpSpPr>
          <a:xfrm rot="1972215">
            <a:off x="4162557" y="4230980"/>
            <a:ext cx="1516111" cy="2202388"/>
            <a:chOff x="4354504" y="3911250"/>
            <a:chExt cx="1516111" cy="2202388"/>
          </a:xfrm>
        </p:grpSpPr>
        <p:sp>
          <p:nvSpPr>
            <p:cNvPr id="30" name="Hexagon 29"/>
            <p:cNvSpPr/>
            <p:nvPr/>
          </p:nvSpPr>
          <p:spPr>
            <a:xfrm>
              <a:off x="5029957" y="4301874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Hexagon 30"/>
            <p:cNvSpPr/>
            <p:nvPr/>
          </p:nvSpPr>
          <p:spPr>
            <a:xfrm>
              <a:off x="4372881" y="3911250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Hexagon 31"/>
            <p:cNvSpPr/>
            <p:nvPr/>
          </p:nvSpPr>
          <p:spPr>
            <a:xfrm>
              <a:off x="4372881" y="4650092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Hexagon 32"/>
            <p:cNvSpPr/>
            <p:nvPr/>
          </p:nvSpPr>
          <p:spPr>
            <a:xfrm>
              <a:off x="5029957" y="5026580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Hexagon 33"/>
            <p:cNvSpPr/>
            <p:nvPr/>
          </p:nvSpPr>
          <p:spPr>
            <a:xfrm>
              <a:off x="4354504" y="5388933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Rectangle 37"/>
          <p:cNvSpPr/>
          <p:nvPr/>
        </p:nvSpPr>
        <p:spPr>
          <a:xfrm rot="18993823">
            <a:off x="3357262" y="3926396"/>
            <a:ext cx="513773" cy="513773"/>
          </a:xfrm>
          <a:prstGeom prst="rect">
            <a:avLst/>
          </a:prstGeom>
          <a:solidFill>
            <a:srgbClr val="0070C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Isosceles Triangle 38"/>
          <p:cNvSpPr/>
          <p:nvPr/>
        </p:nvSpPr>
        <p:spPr>
          <a:xfrm>
            <a:off x="5440787" y="4081851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Isosceles Triangle 39"/>
          <p:cNvSpPr/>
          <p:nvPr/>
        </p:nvSpPr>
        <p:spPr>
          <a:xfrm>
            <a:off x="6289044" y="4081851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823050" y="4819095"/>
            <a:ext cx="1225447" cy="831431"/>
          </a:xfrm>
          <a:prstGeom prst="rect">
            <a:avLst/>
          </a:prstGeom>
          <a:solidFill>
            <a:srgbClr val="FFC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3850233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5303512" y="2246065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63B14C0-D1F5-2E4F-AC9B-98C47FB9DC12}"/>
              </a:ext>
            </a:extLst>
          </p:cNvPr>
          <p:cNvSpPr txBox="1"/>
          <p:nvPr/>
        </p:nvSpPr>
        <p:spPr>
          <a:xfrm>
            <a:off x="7006103" y="2224750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880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42" grpId="0"/>
      <p:bldP spid="43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783905">
            <a:off x="5454280" y="1735333"/>
            <a:ext cx="1316742" cy="69189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5121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883339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475121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883339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2057008" y="1501251"/>
            <a:ext cx="1232172" cy="1062217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gular Pentagon 10"/>
          <p:cNvSpPr/>
          <p:nvPr/>
        </p:nvSpPr>
        <p:spPr>
          <a:xfrm rot="10800000">
            <a:off x="1999461" y="3639469"/>
            <a:ext cx="1347266" cy="1283110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2708849">
            <a:off x="5624112" y="3828845"/>
            <a:ext cx="9144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964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030" y="366825"/>
            <a:ext cx="1256072" cy="867421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337415" y="508149"/>
            <a:ext cx="511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Annie has some sheep.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1023518" y="1331296"/>
            <a:ext cx="4287982" cy="1115792"/>
          </a:xfrm>
          <a:prstGeom prst="wedgeRoundRectCallout">
            <a:avLst>
              <a:gd name="adj1" fmla="val 77705"/>
              <a:gd name="adj2" fmla="val -6324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can keep them in with two straight lines!</a:t>
            </a:r>
            <a:endParaRPr lang="en-GB" sz="2800" dirty="0"/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206988" y="2785792"/>
            <a:ext cx="3005306" cy="13435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1206988" y="4129341"/>
            <a:ext cx="2504224" cy="14417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1949937" y="2657087"/>
            <a:ext cx="3053012" cy="2906502"/>
            <a:chOff x="1847850" y="3534862"/>
            <a:chExt cx="3053012" cy="2906502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7850" y="4269294"/>
              <a:ext cx="1214437" cy="1211453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5768" y="4876800"/>
              <a:ext cx="1203482" cy="1200525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8080" y="3874427"/>
              <a:ext cx="1214437" cy="1211453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2232" y="5240839"/>
              <a:ext cx="1203482" cy="1200525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0587" y="4421506"/>
              <a:ext cx="1214437" cy="1211453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6425" y="3534862"/>
              <a:ext cx="1214437" cy="1211453"/>
            </a:xfrm>
            <a:prstGeom prst="rect">
              <a:avLst/>
            </a:prstGeom>
          </p:spPr>
        </p:pic>
      </p:grpSp>
      <p:grpSp>
        <p:nvGrpSpPr>
          <p:cNvPr id="49" name="Group 48"/>
          <p:cNvGrpSpPr/>
          <p:nvPr/>
        </p:nvGrpSpPr>
        <p:grpSpPr>
          <a:xfrm>
            <a:off x="3180891" y="3030387"/>
            <a:ext cx="3329575" cy="2071173"/>
            <a:chOff x="9137022" y="3620433"/>
            <a:chExt cx="3329575" cy="2071173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9137022" y="4417350"/>
              <a:ext cx="1214437" cy="1211453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9232860" y="3637389"/>
              <a:ext cx="1214437" cy="1211453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0166309" y="4480153"/>
              <a:ext cx="1214437" cy="1211453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0166310" y="3620433"/>
              <a:ext cx="1214437" cy="1211453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1156322" y="4417350"/>
              <a:ext cx="1214437" cy="1211453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1252160" y="3637389"/>
              <a:ext cx="1214437" cy="1211453"/>
            </a:xfrm>
            <a:prstGeom prst="rect">
              <a:avLst/>
            </a:prstGeom>
          </p:spPr>
        </p:pic>
      </p:grpSp>
      <p:cxnSp>
        <p:nvCxnSpPr>
          <p:cNvPr id="56" name="Straight Connector 55"/>
          <p:cNvCxnSpPr/>
          <p:nvPr/>
        </p:nvCxnSpPr>
        <p:spPr>
          <a:xfrm flipV="1">
            <a:off x="2349016" y="3147110"/>
            <a:ext cx="4191014" cy="104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492510" y="3141395"/>
            <a:ext cx="35913" cy="18168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37419" y="5678129"/>
            <a:ext cx="705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Do you think Annie is correct? Explain your thinking.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0.82952 -0.05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76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49062 0.39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31" y="19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2933" y="154720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Annie is drawing 2D shapes.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570658" y="1187329"/>
            <a:ext cx="4431935" cy="1115792"/>
          </a:xfrm>
          <a:prstGeom prst="wedgeRoundRectCallout">
            <a:avLst>
              <a:gd name="adj1" fmla="val 65450"/>
              <a:gd name="adj2" fmla="val -61921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Can I draw a 2D shape with two straight lines?</a:t>
            </a:r>
            <a:endParaRPr lang="en-GB" sz="28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425810" y="4782849"/>
            <a:ext cx="3099661" cy="30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425810" y="3886529"/>
            <a:ext cx="1056467" cy="9273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7497" y="2725940"/>
            <a:ext cx="737770" cy="7377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580074" y="2833215"/>
            <a:ext cx="2282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3634677" y="4038930"/>
            <a:ext cx="1890794" cy="7439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964877" y="3711144"/>
            <a:ext cx="0" cy="15519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801051"/>
            <a:ext cx="1459906" cy="100818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37419" y="5678129"/>
            <a:ext cx="7058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Do you think Annie is correct? Explain your thinking.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522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624611"/>
            <a:ext cx="1307362" cy="1211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4093244"/>
            <a:ext cx="1203482" cy="1200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345625"/>
            <a:ext cx="1214437" cy="1211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822875"/>
            <a:ext cx="1295569" cy="1200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4093244"/>
            <a:ext cx="1214437" cy="1211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345625"/>
            <a:ext cx="1214437" cy="1211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11" name="Isosceles Triangle 10"/>
          <p:cNvSpPr/>
          <p:nvPr/>
        </p:nvSpPr>
        <p:spPr>
          <a:xfrm>
            <a:off x="1918132" y="1790355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2" name="Pie 11"/>
          <p:cNvSpPr/>
          <p:nvPr/>
        </p:nvSpPr>
        <p:spPr>
          <a:xfrm>
            <a:off x="1663481" y="5629047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14576914">
            <a:off x="5754263" y="5629047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 rot="7263513">
            <a:off x="3708872" y="157806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16" name="Rectangle 15"/>
          <p:cNvSpPr/>
          <p:nvPr/>
        </p:nvSpPr>
        <p:spPr>
          <a:xfrm rot="3791882">
            <a:off x="3083824" y="3779034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Rectangle 16"/>
          <p:cNvSpPr/>
          <p:nvPr/>
        </p:nvSpPr>
        <p:spPr>
          <a:xfrm rot="17835022">
            <a:off x="977053" y="3779033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Rectangle 17"/>
          <p:cNvSpPr/>
          <p:nvPr/>
        </p:nvSpPr>
        <p:spPr>
          <a:xfrm>
            <a:off x="2388395" y="5859874"/>
            <a:ext cx="3183730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3017" y="3625874"/>
            <a:ext cx="699257" cy="6992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863642" y="4325131"/>
            <a:ext cx="2454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555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624611"/>
            <a:ext cx="1307362" cy="1211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4093244"/>
            <a:ext cx="1203482" cy="1200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345625"/>
            <a:ext cx="1214437" cy="1211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822875"/>
            <a:ext cx="1295569" cy="1200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4093244"/>
            <a:ext cx="1214437" cy="1211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345625"/>
            <a:ext cx="1214437" cy="1211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1" name="Isosceles Triangle 10"/>
          <p:cNvSpPr/>
          <p:nvPr/>
        </p:nvSpPr>
        <p:spPr>
          <a:xfrm>
            <a:off x="1918132" y="1790355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3" name="Snip Diagonal Corner Rectangle 22"/>
          <p:cNvSpPr/>
          <p:nvPr/>
        </p:nvSpPr>
        <p:spPr>
          <a:xfrm>
            <a:off x="6519589" y="3362632"/>
            <a:ext cx="471146" cy="427703"/>
          </a:xfrm>
          <a:prstGeom prst="snip2Diag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Rounded Rectangular Callout 17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414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007071" y="177523"/>
            <a:ext cx="4512519" cy="1042018"/>
          </a:xfrm>
          <a:prstGeom prst="wedgeRoundRectCallout">
            <a:avLst>
              <a:gd name="adj1" fmla="val -64064"/>
              <a:gd name="adj2" fmla="val 31928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Are all shapes with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3 sides triangles?</a:t>
            </a:r>
            <a:endParaRPr lang="en-GB" sz="2800" dirty="0"/>
          </a:p>
        </p:txBody>
      </p:sp>
      <p:sp>
        <p:nvSpPr>
          <p:cNvPr id="11" name="Isosceles Triangle 10"/>
          <p:cNvSpPr/>
          <p:nvPr/>
        </p:nvSpPr>
        <p:spPr>
          <a:xfrm>
            <a:off x="1918132" y="2041071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5" name="Rounded Rectangular Callout 14"/>
          <p:cNvSpPr/>
          <p:nvPr/>
        </p:nvSpPr>
        <p:spPr>
          <a:xfrm>
            <a:off x="2007071" y="1376080"/>
            <a:ext cx="4512519" cy="709388"/>
          </a:xfrm>
          <a:prstGeom prst="wedgeRoundRectCallout">
            <a:avLst>
              <a:gd name="adj1" fmla="val 5723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Yes, they are all triangles</a:t>
            </a:r>
            <a:endParaRPr lang="en-GB" sz="2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200" y="3548490"/>
            <a:ext cx="655234" cy="65523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213526" y="4202067"/>
            <a:ext cx="18058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3" name="Right Triangle 22"/>
          <p:cNvSpPr/>
          <p:nvPr/>
        </p:nvSpPr>
        <p:spPr>
          <a:xfrm rot="5400000">
            <a:off x="3123822" y="3077029"/>
            <a:ext cx="2510972" cy="3074761"/>
          </a:xfrm>
          <a:prstGeom prst="rt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4" name="Right Triangle 23"/>
          <p:cNvSpPr/>
          <p:nvPr/>
        </p:nvSpPr>
        <p:spPr>
          <a:xfrm rot="20326133">
            <a:off x="3066142" y="2442480"/>
            <a:ext cx="1948362" cy="4325233"/>
          </a:xfrm>
          <a:custGeom>
            <a:avLst/>
            <a:gdLst>
              <a:gd name="connsiteX0" fmla="*/ 0 w 3106057"/>
              <a:gd name="connsiteY0" fmla="*/ 2510972 h 2510972"/>
              <a:gd name="connsiteX1" fmla="*/ 0 w 3106057"/>
              <a:gd name="connsiteY1" fmla="*/ 0 h 2510972"/>
              <a:gd name="connsiteX2" fmla="*/ 3106057 w 3106057"/>
              <a:gd name="connsiteY2" fmla="*/ 2510972 h 2510972"/>
              <a:gd name="connsiteX3" fmla="*/ 0 w 3106057"/>
              <a:gd name="connsiteY3" fmla="*/ 2510972 h 2510972"/>
              <a:gd name="connsiteX0" fmla="*/ 0 w 1625600"/>
              <a:gd name="connsiteY0" fmla="*/ 2510972 h 3991429"/>
              <a:gd name="connsiteX1" fmla="*/ 0 w 1625600"/>
              <a:gd name="connsiteY1" fmla="*/ 0 h 3991429"/>
              <a:gd name="connsiteX2" fmla="*/ 1625600 w 1625600"/>
              <a:gd name="connsiteY2" fmla="*/ 3991429 h 3991429"/>
              <a:gd name="connsiteX3" fmla="*/ 0 w 1625600"/>
              <a:gd name="connsiteY3" fmla="*/ 2510972 h 399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3991429">
                <a:moveTo>
                  <a:pt x="0" y="2510972"/>
                </a:moveTo>
                <a:lnTo>
                  <a:pt x="0" y="0"/>
                </a:lnTo>
                <a:lnTo>
                  <a:pt x="1625600" y="3991429"/>
                </a:lnTo>
                <a:lnTo>
                  <a:pt x="0" y="2510972"/>
                </a:lnTo>
                <a:close/>
              </a:path>
            </a:pathLst>
          </a:cu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" name="Isosceles Triangle 2"/>
          <p:cNvSpPr/>
          <p:nvPr/>
        </p:nvSpPr>
        <p:spPr>
          <a:xfrm rot="18433086">
            <a:off x="3629877" y="2044001"/>
            <a:ext cx="922510" cy="388419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162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27552 -0.105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0.2342 -0.1553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1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0.07847 -0.0914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4" y="-458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5" grpId="0" animBg="1"/>
      <p:bldP spid="20" grpId="0"/>
      <p:bldP spid="20" grpId="1"/>
      <p:bldP spid="23" grpId="0" animBg="1"/>
      <p:bldP spid="23" grpId="1" animBg="1"/>
      <p:bldP spid="23" grpId="2" animBg="1"/>
      <p:bldP spid="24" grpId="0" animBg="1"/>
      <p:bldP spid="24" grpId="1" animBg="1"/>
      <p:bldP spid="3" grpId="0" animBg="1"/>
      <p:bldP spid="3" grpId="1" animBg="1"/>
      <p:bldP spid="3" grpId="2" animBg="1"/>
      <p:bldP spid="3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106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624" y="3946417"/>
            <a:ext cx="965551" cy="96555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976260" y="2880109"/>
            <a:ext cx="1512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Cross 3"/>
          <p:cNvSpPr/>
          <p:nvPr/>
        </p:nvSpPr>
        <p:spPr>
          <a:xfrm rot="2696801">
            <a:off x="3267049" y="4562843"/>
            <a:ext cx="1614331" cy="1614331"/>
          </a:xfrm>
          <a:prstGeom prst="plus">
            <a:avLst>
              <a:gd name="adj" fmla="val 38441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L-Shape 4"/>
          <p:cNvSpPr/>
          <p:nvPr/>
        </p:nvSpPr>
        <p:spPr>
          <a:xfrm rot="8017800">
            <a:off x="3398784" y="1296701"/>
            <a:ext cx="1350859" cy="1379349"/>
          </a:xfrm>
          <a:prstGeom prst="corner">
            <a:avLst>
              <a:gd name="adj1" fmla="val 33938"/>
              <a:gd name="adj2" fmla="val 362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 </a:t>
            </a:r>
          </a:p>
        </p:txBody>
      </p:sp>
      <p:sp>
        <p:nvSpPr>
          <p:cNvPr id="42" name="Freeform 41"/>
          <p:cNvSpPr/>
          <p:nvPr/>
        </p:nvSpPr>
        <p:spPr>
          <a:xfrm rot="10800000">
            <a:off x="3299298" y="2951132"/>
            <a:ext cx="1549831" cy="906796"/>
          </a:xfrm>
          <a:custGeom>
            <a:avLst/>
            <a:gdLst>
              <a:gd name="connsiteX0" fmla="*/ 1549831 w 1549831"/>
              <a:gd name="connsiteY0" fmla="*/ 906796 h 906796"/>
              <a:gd name="connsiteX1" fmla="*/ 0 w 1549831"/>
              <a:gd name="connsiteY1" fmla="*/ 906796 h 906796"/>
              <a:gd name="connsiteX2" fmla="*/ 299329 w 1549831"/>
              <a:gd name="connsiteY2" fmla="*/ 453398 h 906796"/>
              <a:gd name="connsiteX3" fmla="*/ 0 w 1549831"/>
              <a:gd name="connsiteY3" fmla="*/ 0 h 906796"/>
              <a:gd name="connsiteX4" fmla="*/ 1549831 w 1549831"/>
              <a:gd name="connsiteY4" fmla="*/ 0 h 906796"/>
              <a:gd name="connsiteX5" fmla="*/ 1250502 w 1549831"/>
              <a:gd name="connsiteY5" fmla="*/ 453398 h 90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9831" h="906796">
                <a:moveTo>
                  <a:pt x="1549831" y="906796"/>
                </a:moveTo>
                <a:lnTo>
                  <a:pt x="0" y="906796"/>
                </a:lnTo>
                <a:lnTo>
                  <a:pt x="299329" y="453398"/>
                </a:lnTo>
                <a:lnTo>
                  <a:pt x="0" y="0"/>
                </a:lnTo>
                <a:lnTo>
                  <a:pt x="1549831" y="0"/>
                </a:lnTo>
                <a:lnTo>
                  <a:pt x="1250502" y="453398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288536" y="335191"/>
            <a:ext cx="26148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of sides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114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ross 3"/>
          <p:cNvSpPr/>
          <p:nvPr/>
        </p:nvSpPr>
        <p:spPr>
          <a:xfrm rot="2696801">
            <a:off x="3267049" y="4562843"/>
            <a:ext cx="1614331" cy="1614331"/>
          </a:xfrm>
          <a:prstGeom prst="plus">
            <a:avLst>
              <a:gd name="adj" fmla="val 38441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L-Shape 4"/>
          <p:cNvSpPr/>
          <p:nvPr/>
        </p:nvSpPr>
        <p:spPr>
          <a:xfrm rot="8017800">
            <a:off x="3398784" y="1296701"/>
            <a:ext cx="1350859" cy="1379349"/>
          </a:xfrm>
          <a:prstGeom prst="corner">
            <a:avLst>
              <a:gd name="adj1" fmla="val 33938"/>
              <a:gd name="adj2" fmla="val 362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 </a:t>
            </a:r>
          </a:p>
        </p:txBody>
      </p:sp>
      <p:sp>
        <p:nvSpPr>
          <p:cNvPr id="42" name="Freeform 41"/>
          <p:cNvSpPr/>
          <p:nvPr/>
        </p:nvSpPr>
        <p:spPr>
          <a:xfrm rot="10800000">
            <a:off x="3299298" y="2951132"/>
            <a:ext cx="1549831" cy="906796"/>
          </a:xfrm>
          <a:custGeom>
            <a:avLst/>
            <a:gdLst>
              <a:gd name="connsiteX0" fmla="*/ 1549831 w 1549831"/>
              <a:gd name="connsiteY0" fmla="*/ 906796 h 906796"/>
              <a:gd name="connsiteX1" fmla="*/ 0 w 1549831"/>
              <a:gd name="connsiteY1" fmla="*/ 906796 h 906796"/>
              <a:gd name="connsiteX2" fmla="*/ 299329 w 1549831"/>
              <a:gd name="connsiteY2" fmla="*/ 453398 h 906796"/>
              <a:gd name="connsiteX3" fmla="*/ 0 w 1549831"/>
              <a:gd name="connsiteY3" fmla="*/ 0 h 906796"/>
              <a:gd name="connsiteX4" fmla="*/ 1549831 w 1549831"/>
              <a:gd name="connsiteY4" fmla="*/ 0 h 906796"/>
              <a:gd name="connsiteX5" fmla="*/ 1250502 w 1549831"/>
              <a:gd name="connsiteY5" fmla="*/ 453398 h 90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9831" h="906796">
                <a:moveTo>
                  <a:pt x="1549831" y="906796"/>
                </a:moveTo>
                <a:lnTo>
                  <a:pt x="0" y="906796"/>
                </a:lnTo>
                <a:lnTo>
                  <a:pt x="299329" y="453398"/>
                </a:lnTo>
                <a:lnTo>
                  <a:pt x="0" y="0"/>
                </a:lnTo>
                <a:lnTo>
                  <a:pt x="1549831" y="0"/>
                </a:lnTo>
                <a:lnTo>
                  <a:pt x="1250502" y="453398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003778" y="1401600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003778" y="3096311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003778" y="4979303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299297" y="1541085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0192" y="1527838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00235" y="2132272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55952" y="1976674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470700" y="2085778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72913" y="2178769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299297" y="3112142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888706" y="2836947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514638" y="3074813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514638" y="3485274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968488" y="3760076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299295" y="3580570"/>
            <a:ext cx="334493" cy="10051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719594" y="4799582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63651" y="4828229"/>
            <a:ext cx="243390" cy="101212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41834" y="4716158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407041" y="5124069"/>
            <a:ext cx="369284" cy="3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386494" y="5466539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09086" y="5907664"/>
            <a:ext cx="329516" cy="81362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63651" y="5760656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19594" y="5797963"/>
            <a:ext cx="290431" cy="103151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326342" y="5839975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456994" y="5575371"/>
            <a:ext cx="340091" cy="1329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393385" y="5135299"/>
            <a:ext cx="334491" cy="8366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280200" y="4782381"/>
            <a:ext cx="353588" cy="4584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288536" y="335191"/>
            <a:ext cx="26148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of sides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287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7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5|9|8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3|3.7|1.9|6.4|4.3|1.5|3.4|5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5.1|5.6|7.2|2.7|4.8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4.3|3.9|2.6|3.2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8.6|9.8|6.9|2.9|5.6|3|5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|0.9|0.9|0.9|0.8|1.6|11.1|0.6|0.8|0.7|0.7|0.8|1.4|6.3|0.7|0.8|0.7|0.7|0.7|0.8|0.6|0.7|0.7|0.7|0.9|2.1"/>
</p:tagLst>
</file>

<file path=ppt/theme/theme1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11281</TotalTime>
  <Words>241</Words>
  <Application>Microsoft Office PowerPoint</Application>
  <PresentationFormat>On-screen Show (4:3)</PresentationFormat>
  <Paragraphs>54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Comic Sans MS</vt:lpstr>
      <vt:lpstr>HfW precursive bold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275</cp:revision>
  <dcterms:created xsi:type="dcterms:W3CDTF">2019-07-05T11:02:13Z</dcterms:created>
  <dcterms:modified xsi:type="dcterms:W3CDTF">2021-02-18T13:29:28Z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