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  <p:sldMasterId id="2147483677" r:id="rId5"/>
    <p:sldMasterId id="2147483679" r:id="rId6"/>
    <p:sldMasterId id="2147483682" r:id="rId7"/>
  </p:sldMasterIdLst>
  <p:notesMasterIdLst>
    <p:notesMasterId r:id="rId21"/>
  </p:notesMasterIdLst>
  <p:sldIdLst>
    <p:sldId id="306" r:id="rId8"/>
    <p:sldId id="318" r:id="rId9"/>
    <p:sldId id="313" r:id="rId10"/>
    <p:sldId id="314" r:id="rId11"/>
    <p:sldId id="315" r:id="rId12"/>
    <p:sldId id="300" r:id="rId13"/>
    <p:sldId id="308" r:id="rId14"/>
    <p:sldId id="309" r:id="rId15"/>
    <p:sldId id="310" r:id="rId16"/>
    <p:sldId id="304" r:id="rId17"/>
    <p:sldId id="311" r:id="rId18"/>
    <p:sldId id="316" r:id="rId19"/>
    <p:sldId id="317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9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37"/>
        <p:guide pos="29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19/01/2021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5.png"/><Relationship Id="rId18" Type="http://schemas.openxmlformats.org/officeDocument/2006/relationships/image" Target="../media/image40.png"/><Relationship Id="rId3" Type="http://schemas.openxmlformats.org/officeDocument/2006/relationships/image" Target="../media/image10.png"/><Relationship Id="rId21" Type="http://schemas.openxmlformats.org/officeDocument/2006/relationships/image" Target="../media/image43.png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17" Type="http://schemas.openxmlformats.org/officeDocument/2006/relationships/image" Target="../media/image39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png"/><Relationship Id="rId20" Type="http://schemas.openxmlformats.org/officeDocument/2006/relationships/image" Target="../media/image42.png"/><Relationship Id="rId1" Type="http://schemas.openxmlformats.org/officeDocument/2006/relationships/tags" Target="../tags/tag9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15" Type="http://schemas.openxmlformats.org/officeDocument/2006/relationships/image" Target="../media/image37.png"/><Relationship Id="rId10" Type="http://schemas.openxmlformats.org/officeDocument/2006/relationships/image" Target="../media/image32.png"/><Relationship Id="rId19" Type="http://schemas.openxmlformats.org/officeDocument/2006/relationships/image" Target="../media/image41.png"/><Relationship Id="rId9" Type="http://schemas.openxmlformats.org/officeDocument/2006/relationships/image" Target="../media/image31.png"/><Relationship Id="rId14" Type="http://schemas.openxmlformats.org/officeDocument/2006/relationships/image" Target="../media/image3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7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9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47.png"/><Relationship Id="rId11" Type="http://schemas.openxmlformats.org/officeDocument/2006/relationships/image" Target="../media/image45.png"/><Relationship Id="rId5" Type="http://schemas.openxmlformats.org/officeDocument/2006/relationships/image" Target="../media/image46.png"/><Relationship Id="rId10" Type="http://schemas.openxmlformats.org/officeDocument/2006/relationships/image" Target="../media/image4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5.png"/><Relationship Id="rId7" Type="http://schemas.openxmlformats.org/officeDocument/2006/relationships/image" Target="../media/image49.png"/><Relationship Id="rId12" Type="http://schemas.openxmlformats.org/officeDocument/2006/relationships/image" Target="../media/image5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image" Target="../media/image48.png"/><Relationship Id="rId11" Type="http://schemas.openxmlformats.org/officeDocument/2006/relationships/image" Target="../media/image55.png"/><Relationship Id="rId5" Type="http://schemas.openxmlformats.org/officeDocument/2006/relationships/image" Target="../media/image19.pn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5.png"/><Relationship Id="rId5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10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6.png"/><Relationship Id="rId5" Type="http://schemas.openxmlformats.org/officeDocument/2006/relationships/image" Target="../media/image17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16855"/>
                <a:ext cx="7625490" cy="5678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Complete the calculations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      7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10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                </a:t>
                </a:r>
                <a:r>
                  <a:rPr kumimoji="0" lang="en-GB" sz="28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4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10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      10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9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                </a:t>
                </a:r>
                <a:r>
                  <a:rPr kumimoji="0" lang="en-GB" sz="28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10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11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2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Circle the multiples of 10</a:t>
                </a: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2"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12       120      55      80      10       41        14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3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Here is an array.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5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	 How many groups of 10 are there?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16855"/>
                <a:ext cx="7625490" cy="5678478"/>
              </a:xfrm>
              <a:prstGeom prst="rect">
                <a:avLst/>
              </a:prstGeom>
              <a:blipFill>
                <a:blip r:embed="rId4"/>
                <a:stretch>
                  <a:fillRect l="-2078" t="-2363" b="-21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6264" y="3837475"/>
            <a:ext cx="1750558" cy="66921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4974" y="3837474"/>
            <a:ext cx="1750558" cy="66921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6264" y="4568824"/>
            <a:ext cx="1750558" cy="669211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4974" y="4568823"/>
            <a:ext cx="1750558" cy="66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15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8160" y="5180953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91187" y="555447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170415" y="489560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1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</a:t>
                </a: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0415" y="489560"/>
                <a:ext cx="2908997" cy="584775"/>
              </a:xfrm>
              <a:prstGeom prst="rect">
                <a:avLst/>
              </a:prstGeom>
              <a:blipFill>
                <a:blip r:embed="rId6"/>
                <a:stretch>
                  <a:fillRect l="-5451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4379346" y="489559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</a:t>
                </a: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346" y="489559"/>
                <a:ext cx="2908997" cy="584775"/>
              </a:xfrm>
              <a:prstGeom prst="rect">
                <a:avLst/>
              </a:prstGeom>
              <a:blipFill>
                <a:blip r:embed="rId7"/>
                <a:stretch>
                  <a:fillRect l="-5230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1170415" y="1117990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20</a:t>
                </a: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0415" y="1117990"/>
                <a:ext cx="2908997" cy="584775"/>
              </a:xfrm>
              <a:prstGeom prst="rect">
                <a:avLst/>
              </a:prstGeom>
              <a:blipFill>
                <a:blip r:embed="rId8"/>
                <a:stretch>
                  <a:fillRect l="-5451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4379346" y="1117989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20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346" y="1117989"/>
                <a:ext cx="2908997" cy="584775"/>
              </a:xfrm>
              <a:prstGeom prst="rect">
                <a:avLst/>
              </a:prstGeom>
              <a:blipFill>
                <a:blip r:embed="rId9"/>
                <a:stretch>
                  <a:fillRect l="-5230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170415" y="1746420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30</a:t>
                </a: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0415" y="1746420"/>
                <a:ext cx="2908997" cy="584775"/>
              </a:xfrm>
              <a:prstGeom prst="rect">
                <a:avLst/>
              </a:prstGeom>
              <a:blipFill>
                <a:blip r:embed="rId10"/>
                <a:stretch>
                  <a:fillRect l="-5451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379346" y="1746419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30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3</a:t>
                </a: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346" y="1746419"/>
                <a:ext cx="2908997" cy="584775"/>
              </a:xfrm>
              <a:prstGeom prst="rect">
                <a:avLst/>
              </a:prstGeom>
              <a:blipFill>
                <a:blip r:embed="rId11"/>
                <a:stretch>
                  <a:fillRect l="-5230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170415" y="2374850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40</a:t>
                </a: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0415" y="2374850"/>
                <a:ext cx="2908997" cy="584775"/>
              </a:xfrm>
              <a:prstGeom prst="rect">
                <a:avLst/>
              </a:prstGeom>
              <a:blipFill>
                <a:blip r:embed="rId12"/>
                <a:stretch>
                  <a:fillRect l="-5451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4379346" y="2374849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40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4</a:t>
                </a: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346" y="2374849"/>
                <a:ext cx="2908997" cy="584775"/>
              </a:xfrm>
              <a:prstGeom prst="rect">
                <a:avLst/>
              </a:prstGeom>
              <a:blipFill>
                <a:blip r:embed="rId13"/>
                <a:stretch>
                  <a:fillRect l="-5230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1170415" y="3003280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5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50</a:t>
                </a: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0415" y="3003280"/>
                <a:ext cx="2908997" cy="584775"/>
              </a:xfrm>
              <a:prstGeom prst="rect">
                <a:avLst/>
              </a:prstGeom>
              <a:blipFill>
                <a:blip r:embed="rId14"/>
                <a:stretch>
                  <a:fillRect l="-5451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379346" y="3003279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50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5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346" y="3003279"/>
                <a:ext cx="2908997" cy="584775"/>
              </a:xfrm>
              <a:prstGeom prst="rect">
                <a:avLst/>
              </a:prstGeom>
              <a:blipFill>
                <a:blip r:embed="rId15"/>
                <a:stretch>
                  <a:fillRect l="-5230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1170415" y="3631710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60</a:t>
                </a: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0415" y="3631710"/>
                <a:ext cx="2908997" cy="584775"/>
              </a:xfrm>
              <a:prstGeom prst="rect">
                <a:avLst/>
              </a:prstGeom>
              <a:blipFill>
                <a:blip r:embed="rId16"/>
                <a:stretch>
                  <a:fillRect l="-5451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4379346" y="3631709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60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6</a:t>
                </a: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346" y="3631709"/>
                <a:ext cx="2908997" cy="584775"/>
              </a:xfrm>
              <a:prstGeom prst="rect">
                <a:avLst/>
              </a:prstGeom>
              <a:blipFill>
                <a:blip r:embed="rId17"/>
                <a:stretch>
                  <a:fillRect l="-5230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1170415" y="4260140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7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70</a:t>
                </a: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0415" y="4260140"/>
                <a:ext cx="2908997" cy="584775"/>
              </a:xfrm>
              <a:prstGeom prst="rect">
                <a:avLst/>
              </a:prstGeom>
              <a:blipFill>
                <a:blip r:embed="rId18"/>
                <a:stretch>
                  <a:fillRect l="-5451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4379346" y="4260139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70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7</a:t>
                </a:r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346" y="4260139"/>
                <a:ext cx="2908997" cy="584775"/>
              </a:xfrm>
              <a:prstGeom prst="rect">
                <a:avLst/>
              </a:prstGeom>
              <a:blipFill>
                <a:blip r:embed="rId19"/>
                <a:stretch>
                  <a:fillRect l="-5230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1170415" y="4888567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8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80</a:t>
                </a: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0415" y="4888567"/>
                <a:ext cx="2908997" cy="584775"/>
              </a:xfrm>
              <a:prstGeom prst="rect">
                <a:avLst/>
              </a:prstGeom>
              <a:blipFill>
                <a:blip r:embed="rId20"/>
                <a:stretch>
                  <a:fillRect l="-5451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4379346" y="4888566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80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8</a:t>
                </a: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346" y="4888566"/>
                <a:ext cx="2908997" cy="584775"/>
              </a:xfrm>
              <a:prstGeom prst="rect">
                <a:avLst/>
              </a:prstGeom>
              <a:blipFill>
                <a:blip r:embed="rId21"/>
                <a:stretch>
                  <a:fillRect l="-5230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822960" y="5927998"/>
            <a:ext cx="68633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What do you notice?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5055964" y="4705667"/>
                <a:ext cx="57999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kumimoji="0" lang="en-GB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lang="en-GB" sz="32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GB" sz="14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</a:t>
                </a: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5964" y="4705667"/>
                <a:ext cx="5799909" cy="8309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5042862" y="3631841"/>
                <a:ext cx="57999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kumimoji="0" lang="en-GB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lang="en-GB" sz="32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GB" sz="40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2862" y="3631841"/>
                <a:ext cx="5799909" cy="83099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941548" y="3811355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188080" y="3811355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013443" y="3811355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864012" y="4891479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3188080" y="4891479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544514" y="4891479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942753" y="4891479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2038689" y="3811355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832411" y="4891479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5713800" y="3811355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67683" y="413716"/>
            <a:ext cx="720471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GB" sz="32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Use the array to complete the calculations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1349297" y="3622968"/>
                <a:ext cx="57999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kumimoji="0" lang="en-GB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GB" sz="40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9297" y="3622968"/>
                <a:ext cx="5799909" cy="83099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Rectangle 44"/>
          <p:cNvSpPr/>
          <p:nvPr/>
        </p:nvSpPr>
        <p:spPr>
          <a:xfrm>
            <a:off x="806454" y="3773669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175018" y="3773669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505326" y="3773669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544514" y="3811355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873890" y="3773669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1378396" y="4704573"/>
                <a:ext cx="57999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kumimoji="0" lang="en-GB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GB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</a:t>
                </a: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8396" y="4704573"/>
                <a:ext cx="5799909" cy="83099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Rectangle 66"/>
          <p:cNvSpPr/>
          <p:nvPr/>
        </p:nvSpPr>
        <p:spPr>
          <a:xfrm>
            <a:off x="806454" y="4853793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175018" y="4853793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4505326" y="4853793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6873890" y="4853793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965888" y="3773669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1980251" y="4853793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5679245" y="3773669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683945" y="4853793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128905" y="4891479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28881" y="1726347"/>
            <a:ext cx="5483253" cy="1611106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1470108" y="1673523"/>
            <a:ext cx="5491137" cy="551377"/>
          </a:xfrm>
          <a:prstGeom prst="round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89" name="Rounded Rectangle 88"/>
          <p:cNvSpPr/>
          <p:nvPr/>
        </p:nvSpPr>
        <p:spPr>
          <a:xfrm>
            <a:off x="1470108" y="2229329"/>
            <a:ext cx="5491137" cy="551377"/>
          </a:xfrm>
          <a:prstGeom prst="round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1470108" y="2771688"/>
            <a:ext cx="5491137" cy="551377"/>
          </a:xfrm>
          <a:prstGeom prst="round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37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89" grpId="0" animBg="1"/>
      <p:bldP spid="9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1349297" y="3622968"/>
                <a:ext cx="57999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kumimoji="0" lang="en-GB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GB" sz="40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9297" y="3622968"/>
                <a:ext cx="5799909" cy="8309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Box 90"/>
              <p:cNvSpPr txBox="1"/>
              <p:nvPr/>
            </p:nvSpPr>
            <p:spPr>
              <a:xfrm>
                <a:off x="1378396" y="4704573"/>
                <a:ext cx="57999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kumimoji="0" lang="en-GB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GB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</a:t>
                </a: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91" name="TextBox 9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8396" y="4704573"/>
                <a:ext cx="5799909" cy="83099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40194" y="1521626"/>
            <a:ext cx="5204222" cy="2029647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67425" y="743889"/>
            <a:ext cx="747045" cy="747045"/>
          </a:xfrm>
          <a:prstGeom prst="rect">
            <a:avLst/>
          </a:prstGeom>
        </p:spPr>
      </p:pic>
      <p:sp>
        <p:nvSpPr>
          <p:cNvPr id="55" name="Rounded Rectangle 54"/>
          <p:cNvSpPr/>
          <p:nvPr/>
        </p:nvSpPr>
        <p:spPr>
          <a:xfrm>
            <a:off x="1587942" y="1471482"/>
            <a:ext cx="5209790" cy="504000"/>
          </a:xfrm>
          <a:prstGeom prst="round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1587942" y="1986947"/>
            <a:ext cx="5209790" cy="504000"/>
          </a:xfrm>
          <a:prstGeom prst="round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1587942" y="2488965"/>
            <a:ext cx="5209790" cy="504000"/>
          </a:xfrm>
          <a:prstGeom prst="round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1587942" y="2990878"/>
            <a:ext cx="5209790" cy="551377"/>
          </a:xfrm>
          <a:prstGeom prst="round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D42E558-BC5C-41AB-8D58-F80C7C2CD489}"/>
              </a:ext>
            </a:extLst>
          </p:cNvPr>
          <p:cNvSpPr txBox="1"/>
          <p:nvPr/>
        </p:nvSpPr>
        <p:spPr>
          <a:xfrm>
            <a:off x="7120214" y="1412483"/>
            <a:ext cx="14414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  <a:cs typeface="Calibri" panose="020F0502020204030204" pitchFamily="34" charset="0"/>
              </a:rPr>
              <a:t>Have a </a:t>
            </a:r>
          </a:p>
          <a:p>
            <a:pPr algn="ctr"/>
            <a:r>
              <a:rPr lang="en-GB" sz="2000" dirty="0">
                <a:latin typeface="Comic Sans MS" panose="030F0702030302020204" pitchFamily="66" charset="0"/>
                <a:cs typeface="Calibri" panose="020F0502020204030204" pitchFamily="34" charset="0"/>
              </a:rPr>
              <a:t>think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67683" y="413716"/>
            <a:ext cx="720471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GB" sz="32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Use the array to complete the calculations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41548" y="3811355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188080" y="3811355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013443" y="3811355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864012" y="4891479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188080" y="4891479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544514" y="4891479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916627" y="4891479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038689" y="3811355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832411" y="4891479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5739926" y="3811355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806454" y="3773669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3175018" y="3773669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4505326" y="3773669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4544514" y="3811355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6873890" y="3773669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806454" y="4853793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3175018" y="4853793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4505326" y="4853793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6873890" y="4853793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1965888" y="3773669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1980251" y="4853793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5679245" y="3773669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5683945" y="4853793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2141968" y="4891479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Box 100"/>
              <p:cNvSpPr txBox="1"/>
              <p:nvPr/>
            </p:nvSpPr>
            <p:spPr>
              <a:xfrm>
                <a:off x="5055964" y="4705667"/>
                <a:ext cx="57999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kumimoji="0" lang="en-GB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lang="en-GB" sz="32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GB" sz="14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</a:t>
                </a: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01" name="TextBox 10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5964" y="4705667"/>
                <a:ext cx="5799909" cy="83099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extBox 101"/>
              <p:cNvSpPr txBox="1"/>
              <p:nvPr/>
            </p:nvSpPr>
            <p:spPr>
              <a:xfrm>
                <a:off x="5042862" y="3631841"/>
                <a:ext cx="57999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kumimoji="0" lang="en-GB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lang="en-GB" sz="32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GB" sz="40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02" name="TextBox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2862" y="3631841"/>
                <a:ext cx="5799909" cy="83099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719220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  <p:bldP spid="57" grpId="0" animBg="1"/>
      <p:bldP spid="58" grpId="0" animBg="1"/>
      <p:bldP spid="39" grpId="0"/>
      <p:bldP spid="39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494755" y="2348258"/>
            <a:ext cx="8128545" cy="39934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She pays with a £1 coin and gets 10p change.</a:t>
            </a:r>
          </a:p>
          <a:p>
            <a:pPr lvl="0">
              <a:defRPr/>
            </a:pPr>
            <a:endParaRPr lang="en-GB" sz="1050" dirty="0">
              <a:solidFill>
                <a:schemeClr val="accent1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10 rolls cost 90p</a:t>
            </a:r>
          </a:p>
          <a:p>
            <a:pPr lvl="0">
              <a:defRPr/>
            </a:pPr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Each roll costs 9p</a:t>
            </a:r>
          </a:p>
          <a:p>
            <a:pPr lvl="0">
              <a:defRPr/>
            </a:pPr>
            <a:endParaRPr lang="en-GB" sz="3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>
              <a:defRPr/>
            </a:pPr>
            <a:endParaRPr lang="en-GB" sz="105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Whitney buys 2 rolls.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How much does Whitney spend?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200" y="977148"/>
            <a:ext cx="4093856" cy="1261054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760148" y="97020"/>
            <a:ext cx="1558352" cy="187980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6047" y="755205"/>
            <a:ext cx="833624" cy="734522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888" y="4525716"/>
            <a:ext cx="1375243" cy="1695927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230" y="4759473"/>
            <a:ext cx="1323441" cy="973118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6230" y="5089201"/>
            <a:ext cx="1323441" cy="973118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64614" y="1672525"/>
            <a:ext cx="747045" cy="747045"/>
          </a:xfrm>
          <a:prstGeom prst="rect">
            <a:avLst/>
          </a:prstGeom>
        </p:spPr>
      </p:pic>
      <p:sp>
        <p:nvSpPr>
          <p:cNvPr id="76" name="TextBox 75"/>
          <p:cNvSpPr txBox="1"/>
          <p:nvPr/>
        </p:nvSpPr>
        <p:spPr>
          <a:xfrm>
            <a:off x="5462126" y="18152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4763197" y="2913767"/>
                <a:ext cx="22974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90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9 </a:t>
                </a:r>
                <a:endParaRPr lang="en-GB" dirty="0">
                  <a:solidFill>
                    <a:schemeClr val="accent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3197" y="2913767"/>
                <a:ext cx="2297424" cy="523220"/>
              </a:xfrm>
              <a:prstGeom prst="rect">
                <a:avLst/>
              </a:prstGeom>
              <a:blipFill>
                <a:blip r:embed="rId11"/>
                <a:stretch>
                  <a:fillRect l="-5305" t="-12791" r="-4244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68313" y="4984422"/>
                <a:ext cx="3923259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18</a:t>
                </a:r>
              </a:p>
              <a:p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Whitney spends 18p</a:t>
                </a:r>
                <a:endParaRPr lang="en-GB" dirty="0">
                  <a:solidFill>
                    <a:schemeClr val="accent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313" y="4984422"/>
                <a:ext cx="3923259" cy="954107"/>
              </a:xfrm>
              <a:prstGeom prst="rect">
                <a:avLst/>
              </a:prstGeom>
              <a:blipFill>
                <a:blip r:embed="rId12"/>
                <a:stretch>
                  <a:fillRect l="-3266" t="-7051" b="-173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468313" y="529822"/>
            <a:ext cx="32415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Alex buys 10 rolls.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8836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76" grpId="1"/>
      <p:bldP spid="8" grpId="0"/>
      <p:bldP spid="8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16855"/>
                <a:ext cx="7625490" cy="5678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Complete the calculations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      7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10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                </a:t>
                </a:r>
                <a:r>
                  <a:rPr kumimoji="0" lang="en-GB" sz="28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4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10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      10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9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                </a:t>
                </a:r>
                <a:r>
                  <a:rPr kumimoji="0" lang="en-GB" sz="28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10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11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2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Circle the multiples of 10</a:t>
                </a: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2"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12       120      55      80      10       41        14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3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Here is an array.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5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	 How many groups of 10 are there?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16855"/>
                <a:ext cx="7625490" cy="5678478"/>
              </a:xfrm>
              <a:prstGeom prst="rect">
                <a:avLst/>
              </a:prstGeom>
              <a:blipFill>
                <a:blip r:embed="rId5"/>
                <a:stretch>
                  <a:fillRect l="-2078" t="-2363" b="-21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96264" y="3837475"/>
            <a:ext cx="1750558" cy="66921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4974" y="3837474"/>
            <a:ext cx="1750558" cy="66921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96264" y="4568824"/>
            <a:ext cx="1750558" cy="669211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4974" y="4568823"/>
            <a:ext cx="1750558" cy="66921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070004" y="96245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70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08946" y="96245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40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0005" y="1507947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9</a:t>
            </a:r>
            <a:r>
              <a:rPr lang="en-GB" sz="28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0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477899" y="1519036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110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869764" y="2865938"/>
            <a:ext cx="705394" cy="570932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093376" y="2865938"/>
            <a:ext cx="705394" cy="570932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111026" y="2865938"/>
            <a:ext cx="705394" cy="570932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232164" y="3801291"/>
            <a:ext cx="3734810" cy="36000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232164" y="4173402"/>
            <a:ext cx="3734810" cy="36000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232164" y="4541407"/>
            <a:ext cx="3734810" cy="36000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4232164" y="4898459"/>
            <a:ext cx="3734810" cy="36000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42225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 animBg="1"/>
      <p:bldP spid="14" grpId="0" animBg="1"/>
      <p:bldP spid="15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9634" y="377120"/>
            <a:ext cx="807284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Here are 20 flowers.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We can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share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the flowers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between 10 pots.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We can group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the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flowers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into pots of 10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954" y="650181"/>
            <a:ext cx="1140722" cy="13013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4924" y="675117"/>
            <a:ext cx="1140722" cy="1301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853" y="609430"/>
            <a:ext cx="1140722" cy="130138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26" y="679349"/>
            <a:ext cx="1140722" cy="13013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119" y="704913"/>
            <a:ext cx="1140722" cy="1301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018" y="642823"/>
            <a:ext cx="1140722" cy="130138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713" y="663703"/>
            <a:ext cx="1140722" cy="13013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6674" y="679348"/>
            <a:ext cx="1140722" cy="130138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295" y="684130"/>
            <a:ext cx="1140722" cy="130138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9194" y="643379"/>
            <a:ext cx="1140722" cy="130138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66500" y="411971"/>
            <a:ext cx="747045" cy="74704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749956" y="381592"/>
            <a:ext cx="20951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Have a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think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4546" y="1076485"/>
            <a:ext cx="1140722" cy="130138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3516" y="1101421"/>
            <a:ext cx="1140722" cy="130138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4445" y="1035734"/>
            <a:ext cx="1140722" cy="130138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018" y="1105653"/>
            <a:ext cx="1140722" cy="130138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4711" y="1131217"/>
            <a:ext cx="1140722" cy="130138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610" y="1069127"/>
            <a:ext cx="1140722" cy="130138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4305" y="1090007"/>
            <a:ext cx="1140722" cy="1301387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5266" y="1105652"/>
            <a:ext cx="1140722" cy="130138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092" y="1177231"/>
            <a:ext cx="1140722" cy="130138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786" y="1069683"/>
            <a:ext cx="1140722" cy="1301387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0154" y="4004630"/>
            <a:ext cx="7174483" cy="57689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74978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39634" y="377120"/>
                <a:ext cx="8072846" cy="54476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Here are 20 flowers.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The flowers are shared equally between 10 pots.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There</a:t>
                </a:r>
                <a:r>
                  <a:rPr kumimoji="0" lang="en-GB" sz="28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are </a:t>
                </a:r>
                <a:r>
                  <a:rPr kumimoji="0" lang="en-GB" sz="2800" b="1" i="0" u="none" strike="noStrike" kern="1200" cap="none" spc="0" normalizeH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2</a:t>
                </a:r>
                <a:r>
                  <a:rPr kumimoji="0" lang="en-GB" sz="28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flowers in each pot.  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baseline="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												20</a:t>
                </a:r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2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634" y="377120"/>
                <a:ext cx="8072846" cy="5447645"/>
              </a:xfrm>
              <a:prstGeom prst="rect">
                <a:avLst/>
              </a:prstGeom>
              <a:blipFill>
                <a:blip r:embed="rId5"/>
                <a:stretch>
                  <a:fillRect l="-1586" t="-1230" b="-21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954" y="650181"/>
            <a:ext cx="1140722" cy="13013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4924" y="675117"/>
            <a:ext cx="1140722" cy="1301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853" y="609430"/>
            <a:ext cx="1140722" cy="130138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26" y="679349"/>
            <a:ext cx="1140722" cy="13013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119" y="704913"/>
            <a:ext cx="1140722" cy="1301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018" y="642823"/>
            <a:ext cx="1140722" cy="130138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713" y="663703"/>
            <a:ext cx="1140722" cy="13013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6674" y="679348"/>
            <a:ext cx="1140722" cy="130138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295" y="684130"/>
            <a:ext cx="1140722" cy="130138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9194" y="643379"/>
            <a:ext cx="1140722" cy="130138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4546" y="1076485"/>
            <a:ext cx="1140722" cy="130138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3516" y="1101421"/>
            <a:ext cx="1140722" cy="130138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4445" y="1035734"/>
            <a:ext cx="1140722" cy="130138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018" y="1105653"/>
            <a:ext cx="1140722" cy="130138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4711" y="1131217"/>
            <a:ext cx="1140722" cy="130138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610" y="1069127"/>
            <a:ext cx="1140722" cy="130138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4305" y="1090007"/>
            <a:ext cx="1140722" cy="1301387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5266" y="1105652"/>
            <a:ext cx="1140722" cy="130138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092" y="1177231"/>
            <a:ext cx="1140722" cy="130138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786" y="1069683"/>
            <a:ext cx="1140722" cy="1301387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6689" y="4003181"/>
            <a:ext cx="7174483" cy="57689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50090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33333E-6 L 0.13351 0.3590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67" y="1794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96296E-6 L 0.19218 0.3696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01" y="1847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7037E-6 L 0.10278 0.3608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39" y="1803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48148E-6 L -0.01806 0.35463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3" y="17731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81481E-6 L 0.03906 0.3328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4" y="16644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59259E-6 L 0.00625 0.341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" y="1708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07049 0.3550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4" y="17755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48148E-6 L 0.16563 0.3546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81" y="17731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07407E-6 L 0.25139 0.3328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69" y="16644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59259E-6 L 0.22604 0.374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02" y="18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85185E-6 L 0.18855 0.2891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27" y="14444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44444E-6 L 0.24704 0.2689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44" y="13449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33333E-6 L 0.16076 0.29885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38" y="14931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48148E-6 L 0.03836 0.2907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0" y="14537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22222E-6 L 0.10295 0.28889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39" y="14444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44444E-6 L 0.07135 0.2997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59" y="14977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7037E-6 L 0.13021 0.29491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10" y="14745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48148E-6 L 0.23247 0.2715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15" y="13565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81481E-6 L 0.01562 0.28402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1" y="1419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07407E-6 L 0.28229 0.2958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15" y="14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018" y="642823"/>
            <a:ext cx="1140722" cy="130138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018" y="1105653"/>
            <a:ext cx="1140722" cy="130138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713" y="663703"/>
            <a:ext cx="1140722" cy="130138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4711" y="1131217"/>
            <a:ext cx="1140722" cy="130138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092" y="1177231"/>
            <a:ext cx="1140722" cy="13013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6674" y="679348"/>
            <a:ext cx="1140722" cy="130138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26" y="679349"/>
            <a:ext cx="1140722" cy="130138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86990" y="377120"/>
                <a:ext cx="7625490" cy="6617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Here are 20 flowers.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The flowers are grouped into pots of 10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3600" dirty="0">
                  <a:solidFill>
                    <a:prstClr val="black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000" dirty="0">
                  <a:solidFill>
                    <a:prstClr val="black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There are </a:t>
                </a:r>
                <a:r>
                  <a:rPr lang="en-GB" sz="2800" b="1" dirty="0">
                    <a:solidFill>
                      <a:srgbClr val="FF0000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2</a:t>
                </a:r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pots of 10</a:t>
                </a:r>
              </a:p>
              <a:p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											20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2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990" y="377120"/>
                <a:ext cx="7625490" cy="6617196"/>
              </a:xfrm>
              <a:prstGeom prst="rect">
                <a:avLst/>
              </a:prstGeom>
              <a:blipFill>
                <a:blip r:embed="rId8"/>
                <a:stretch>
                  <a:fillRect l="-1599" t="-10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954" y="650181"/>
            <a:ext cx="1140722" cy="13013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4924" y="675117"/>
            <a:ext cx="1140722" cy="1301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853" y="609430"/>
            <a:ext cx="1140722" cy="13013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119" y="704913"/>
            <a:ext cx="1140722" cy="130138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295" y="684130"/>
            <a:ext cx="1140722" cy="130138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9194" y="643379"/>
            <a:ext cx="1140722" cy="130138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4546" y="1076485"/>
            <a:ext cx="1140722" cy="130138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3516" y="1101421"/>
            <a:ext cx="1140722" cy="130138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4445" y="1035734"/>
            <a:ext cx="1140722" cy="130138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610" y="1069127"/>
            <a:ext cx="1140722" cy="130138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4305" y="1090007"/>
            <a:ext cx="1140722" cy="1301387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5266" y="1105652"/>
            <a:ext cx="1140722" cy="130138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786" y="1069683"/>
            <a:ext cx="1140722" cy="1301387"/>
          </a:xfrm>
          <a:prstGeom prst="rect">
            <a:avLst/>
          </a:prstGeom>
        </p:spPr>
      </p:pic>
      <p:sp>
        <p:nvSpPr>
          <p:cNvPr id="17" name="Trapezoid 16"/>
          <p:cNvSpPr/>
          <p:nvPr/>
        </p:nvSpPr>
        <p:spPr>
          <a:xfrm rot="10800000">
            <a:off x="1156016" y="3851775"/>
            <a:ext cx="1338288" cy="1203550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32" name="Trapezoid 31"/>
          <p:cNvSpPr/>
          <p:nvPr/>
        </p:nvSpPr>
        <p:spPr>
          <a:xfrm rot="10800000">
            <a:off x="3626575" y="3851775"/>
            <a:ext cx="1338288" cy="1203550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44188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33333E-6 L -0.20017 0.3284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17" y="1641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96296E-6 L -0.26997 0.2856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07" y="1428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7037E-6 L -0.18732 0.3437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75" y="1717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48148E-6 L 1.66667E-6 0.2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81481E-6 L -5.55556E-7 0.2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59259E-6 L 4.72222E-6 0.2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-0.01962 0.2731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0" y="13657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48148E-6 L -0.26806 0.2849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03" y="14236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07407E-6 L -0.32292 0.3252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46" y="1625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59259E-6 L -0.31407 0.3294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12" y="16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85185E-6 L -3.61111E-6 0.25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44444E-6 L 4.16667E-6 0.2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33333E-6 L 0.06996 0.3055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0" y="15278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48148E-6 L 0.35538 0.18565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60" y="9282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22222E-6 L 0.21528 0.18797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64" y="9398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44444E-6 L 0.22309 0.187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46" y="9375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7037E-6 L 0.07448 0.27593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15" y="13796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48148E-6 L -8.33333E-7 0.2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81481E-6 L 0.27708 0.1831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54" y="9144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07407E-6 L -0.07674 0.2842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37" y="14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3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2552000"/>
            <a:ext cx="501879" cy="70903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2312873"/>
            <a:ext cx="501879" cy="70903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2073745"/>
            <a:ext cx="501879" cy="70903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834617"/>
            <a:ext cx="501879" cy="70903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595489"/>
            <a:ext cx="501879" cy="70903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356361"/>
            <a:ext cx="501879" cy="70903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135177"/>
            <a:ext cx="501879" cy="70903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899584"/>
            <a:ext cx="501879" cy="70903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673282"/>
            <a:ext cx="501879" cy="70903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442807"/>
            <a:ext cx="501879" cy="70903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788826" y="669324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1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826" y="669324"/>
                <a:ext cx="2908997" cy="584775"/>
              </a:xfrm>
              <a:prstGeom prst="rect">
                <a:avLst/>
              </a:prstGeom>
              <a:blipFill>
                <a:blip r:embed="rId6"/>
                <a:stretch>
                  <a:fillRect l="-5451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4788825" y="1418488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</a:t>
                </a: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825" y="1418488"/>
                <a:ext cx="2908997" cy="584775"/>
              </a:xfrm>
              <a:prstGeom prst="rect">
                <a:avLst/>
              </a:prstGeom>
              <a:blipFill>
                <a:blip r:embed="rId7"/>
                <a:stretch>
                  <a:fillRect l="-5451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3156564"/>
              </p:ext>
            </p:extLst>
          </p:nvPr>
        </p:nvGraphicFramePr>
        <p:xfrm>
          <a:off x="783774" y="4167051"/>
          <a:ext cx="7337300" cy="17373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3730">
                  <a:extLst>
                    <a:ext uri="{9D8B030D-6E8A-4147-A177-3AD203B41FA5}">
                      <a16:colId xmlns:a16="http://schemas.microsoft.com/office/drawing/2014/main" val="1360334693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80188938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4920835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404431871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356131732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962319012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240898113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890994022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39674115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402987028"/>
                    </a:ext>
                  </a:extLst>
                </a:gridCol>
              </a:tblGrid>
              <a:tr h="1737359"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779397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59259E-6 L 0.69305 0.225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653" y="11273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11111E-6 L 0.60868 0.25671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434" y="12824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81481E-6 L 0.53437 0.295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19" y="14769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96296E-6 L 0.45017 0.33033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00" y="16505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7.40741E-7 L 0.37448 0.36528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15" y="18264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44444E-6 L 0.28732 0.4002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58" y="2000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7 L 0.21614 0.4342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99" y="21713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7 L 0.13437 0.46482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19" y="23241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48148E-6 L 0.05295 0.5016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39" y="25069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6 L -0.02743 0.53704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2" y="2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2552000"/>
            <a:ext cx="501879" cy="70903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2312873"/>
            <a:ext cx="501879" cy="70903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2073745"/>
            <a:ext cx="501879" cy="70903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834617"/>
            <a:ext cx="501879" cy="70903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595489"/>
            <a:ext cx="501879" cy="70903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356361"/>
            <a:ext cx="501879" cy="70903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135177"/>
            <a:ext cx="501879" cy="70903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899584"/>
            <a:ext cx="501879" cy="70903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673282"/>
            <a:ext cx="501879" cy="70903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442807"/>
            <a:ext cx="501879" cy="70903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787900" y="688007"/>
                <a:ext cx="2670271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20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7900" y="688007"/>
                <a:ext cx="2670271" cy="584775"/>
              </a:xfrm>
              <a:prstGeom prst="rect">
                <a:avLst/>
              </a:prstGeom>
              <a:blipFill>
                <a:blip r:embed="rId6"/>
                <a:stretch>
                  <a:fillRect l="-5708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4787900" y="1437687"/>
                <a:ext cx="2670270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20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7900" y="1437687"/>
                <a:ext cx="2670270" cy="584775"/>
              </a:xfrm>
              <a:prstGeom prst="rect">
                <a:avLst/>
              </a:prstGeom>
              <a:blipFill>
                <a:blip r:embed="rId7"/>
                <a:stretch>
                  <a:fillRect l="-5708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889370"/>
              </p:ext>
            </p:extLst>
          </p:nvPr>
        </p:nvGraphicFramePr>
        <p:xfrm>
          <a:off x="783774" y="4167052"/>
          <a:ext cx="7337300" cy="17765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3730">
                  <a:extLst>
                    <a:ext uri="{9D8B030D-6E8A-4147-A177-3AD203B41FA5}">
                      <a16:colId xmlns:a16="http://schemas.microsoft.com/office/drawing/2014/main" val="1360334693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80188938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4920835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404431871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356131732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962319012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240898113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890994022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39674115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402987028"/>
                    </a:ext>
                  </a:extLst>
                </a:gridCol>
              </a:tblGrid>
              <a:tr h="1776548"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779397"/>
                  </a:ext>
                </a:extLst>
              </a:tr>
            </a:tbl>
          </a:graphicData>
        </a:graphic>
      </p:graphicFrame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2552000"/>
            <a:ext cx="501879" cy="70903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2312873"/>
            <a:ext cx="501879" cy="70903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2073745"/>
            <a:ext cx="501879" cy="70903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1834617"/>
            <a:ext cx="501879" cy="70903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1595489"/>
            <a:ext cx="501879" cy="70903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1356361"/>
            <a:ext cx="501879" cy="70903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1135177"/>
            <a:ext cx="501879" cy="70903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899584"/>
            <a:ext cx="501879" cy="70903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673282"/>
            <a:ext cx="501879" cy="70903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442807"/>
            <a:ext cx="501879" cy="70903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02943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59259E-6 L 0.69305 0.225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653" y="11273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11111E-6 L 0.60868 0.25671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434" y="12824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81481E-6 L 0.53437 0.295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19" y="14769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96296E-6 L 0.45017 0.33033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00" y="16505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7.40741E-7 L 0.37448 0.36528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15" y="18264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44444E-6 L 0.28732 0.4002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58" y="2000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7 L 0.21614 0.4342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99" y="21713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7 L 0.13437 0.46482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19" y="23241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48148E-6 L 0.05295 0.5016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39" y="25069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6 L -0.02743 0.53704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2" y="2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59259E-6 L 0.62344 0.27755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163" y="13866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0.54341 0.3125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70" y="1562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L 0.46198 0.34745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90" y="17361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96296E-6 L 0.38056 0.38218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28" y="19097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0.30209 0.41713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04" y="20856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0.2191 0.45208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55" y="22593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7 L 0.14375 0.48426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87" y="24213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7 L 0.06198 0.51852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90" y="25926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48148E-6 L -0.01649 0.55509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3" y="27755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6 L -0.09982 0.59051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29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2552000"/>
            <a:ext cx="501879" cy="70903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2312873"/>
            <a:ext cx="501879" cy="70903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2073745"/>
            <a:ext cx="501879" cy="70903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834617"/>
            <a:ext cx="501879" cy="70903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595489"/>
            <a:ext cx="501879" cy="70903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356361"/>
            <a:ext cx="501879" cy="70903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135177"/>
            <a:ext cx="501879" cy="70903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899584"/>
            <a:ext cx="501879" cy="70903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673282"/>
            <a:ext cx="501879" cy="70903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442807"/>
            <a:ext cx="501879" cy="70903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792037" y="666215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30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2037" y="666215"/>
                <a:ext cx="2908997" cy="584775"/>
              </a:xfrm>
              <a:prstGeom prst="rect">
                <a:avLst/>
              </a:prstGeom>
              <a:blipFill>
                <a:blip r:embed="rId6"/>
                <a:stretch>
                  <a:fillRect l="-5241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4787900" y="1382312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30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3</a:t>
                </a: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7900" y="1382312"/>
                <a:ext cx="2908997" cy="584775"/>
              </a:xfrm>
              <a:prstGeom prst="rect">
                <a:avLst/>
              </a:prstGeom>
              <a:blipFill>
                <a:blip r:embed="rId7"/>
                <a:stretch>
                  <a:fillRect l="-5230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889370"/>
              </p:ext>
            </p:extLst>
          </p:nvPr>
        </p:nvGraphicFramePr>
        <p:xfrm>
          <a:off x="783774" y="4167052"/>
          <a:ext cx="7337300" cy="17765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3730">
                  <a:extLst>
                    <a:ext uri="{9D8B030D-6E8A-4147-A177-3AD203B41FA5}">
                      <a16:colId xmlns:a16="http://schemas.microsoft.com/office/drawing/2014/main" val="1360334693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80188938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4920835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404431871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356131732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962319012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240898113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890994022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39674115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402987028"/>
                    </a:ext>
                  </a:extLst>
                </a:gridCol>
              </a:tblGrid>
              <a:tr h="1776548"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779397"/>
                  </a:ext>
                </a:extLst>
              </a:tr>
            </a:tbl>
          </a:graphicData>
        </a:graphic>
      </p:graphicFrame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2552000"/>
            <a:ext cx="501879" cy="70903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2312873"/>
            <a:ext cx="501879" cy="70903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2073745"/>
            <a:ext cx="501879" cy="70903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1834617"/>
            <a:ext cx="501879" cy="70903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1595489"/>
            <a:ext cx="501879" cy="70903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1356361"/>
            <a:ext cx="501879" cy="70903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1135177"/>
            <a:ext cx="501879" cy="70903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899584"/>
            <a:ext cx="501879" cy="70903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673282"/>
            <a:ext cx="501879" cy="70903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442807"/>
            <a:ext cx="501879" cy="70903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2552000"/>
            <a:ext cx="501879" cy="70903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2312873"/>
            <a:ext cx="501879" cy="70903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2073745"/>
            <a:ext cx="501879" cy="70903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1834617"/>
            <a:ext cx="501879" cy="709030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1595489"/>
            <a:ext cx="501879" cy="709030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1356361"/>
            <a:ext cx="501879" cy="70903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1135177"/>
            <a:ext cx="501879" cy="70903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899584"/>
            <a:ext cx="501879" cy="70903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673282"/>
            <a:ext cx="501879" cy="70903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442807"/>
            <a:ext cx="501879" cy="70903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7112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59259E-6 L 0.69305 0.225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653" y="11273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11111E-6 L 0.60868 0.25671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434" y="12824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81481E-6 L 0.53437 0.295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19" y="14769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96296E-6 L 0.45017 0.33033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00" y="16505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7.40741E-7 L 0.37448 0.36528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15" y="18264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44444E-6 L 0.28732 0.4002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58" y="2000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7 L 0.21614 0.4342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99" y="21713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7 L 0.13437 0.46482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19" y="23241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48148E-6 L 0.05295 0.5016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39" y="25069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6 L -0.02743 0.53704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2" y="2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59259E-6 L 0.62344 0.27755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163" y="13866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0.54341 0.3125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70" y="1562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L 0.46198 0.34745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90" y="17361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96296E-6 L 0.38056 0.38218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28" y="19097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0.30209 0.41713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04" y="20856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0.2191 0.45208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55" y="22593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7 L 0.14375 0.48426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87" y="24213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7 L 0.06198 0.51852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90" y="25926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48148E-6 L -0.01649 0.55509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3" y="27755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6 L -0.09982 0.59051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29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59259E-6 L 0.54288 0.33658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35" y="16829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11111E-6 L 0.46285 0.37153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142" y="18565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4.81481E-6 L 0.38281 0.40648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32" y="20324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96296E-6 L 0.30573 0.44121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78" y="2206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7.40741E-7 L 0.22708 0.47616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54" y="23796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4.44444E-6 L 0.14566 0.51111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74" y="25556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3.7037E-7 L 0.06458 0.54329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9" y="27153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3.7037E-7 L -0.01719 0.57755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8" y="28866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48148E-6 L -0.09983 0.61065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30532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3.7037E-6 L -0.17899 0.64422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58" y="3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2552000"/>
            <a:ext cx="501879" cy="70903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2312873"/>
            <a:ext cx="501879" cy="70903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2073745"/>
            <a:ext cx="501879" cy="70903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834617"/>
            <a:ext cx="501879" cy="70903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595489"/>
            <a:ext cx="501879" cy="70903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356361"/>
            <a:ext cx="501879" cy="70903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135177"/>
            <a:ext cx="501879" cy="70903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899584"/>
            <a:ext cx="501879" cy="70903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673282"/>
            <a:ext cx="501879" cy="70903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442807"/>
            <a:ext cx="501879" cy="70903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787901" y="650166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40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7901" y="650166"/>
                <a:ext cx="2908997" cy="584775"/>
              </a:xfrm>
              <a:prstGeom prst="rect">
                <a:avLst/>
              </a:prstGeom>
              <a:blipFill>
                <a:blip r:embed="rId6"/>
                <a:stretch>
                  <a:fillRect l="-5230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4787900" y="1339701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40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4</a:t>
                </a: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7900" y="1339701"/>
                <a:ext cx="2908997" cy="584775"/>
              </a:xfrm>
              <a:prstGeom prst="rect">
                <a:avLst/>
              </a:prstGeom>
              <a:blipFill>
                <a:blip r:embed="rId7"/>
                <a:stretch>
                  <a:fillRect l="-5230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889370"/>
              </p:ext>
            </p:extLst>
          </p:nvPr>
        </p:nvGraphicFramePr>
        <p:xfrm>
          <a:off x="783774" y="4167052"/>
          <a:ext cx="7337300" cy="17765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3730">
                  <a:extLst>
                    <a:ext uri="{9D8B030D-6E8A-4147-A177-3AD203B41FA5}">
                      <a16:colId xmlns:a16="http://schemas.microsoft.com/office/drawing/2014/main" val="1360334693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80188938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4920835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404431871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356131732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962319012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240898113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890994022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39674115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402987028"/>
                    </a:ext>
                  </a:extLst>
                </a:gridCol>
              </a:tblGrid>
              <a:tr h="1776548"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779397"/>
                  </a:ext>
                </a:extLst>
              </a:tr>
            </a:tbl>
          </a:graphicData>
        </a:graphic>
      </p:graphicFrame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2552000"/>
            <a:ext cx="501879" cy="70903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2312873"/>
            <a:ext cx="501879" cy="70903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2073745"/>
            <a:ext cx="501879" cy="70903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1834617"/>
            <a:ext cx="501879" cy="70903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1595489"/>
            <a:ext cx="501879" cy="70903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1356361"/>
            <a:ext cx="501879" cy="70903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1135177"/>
            <a:ext cx="501879" cy="70903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899584"/>
            <a:ext cx="501879" cy="70903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673282"/>
            <a:ext cx="501879" cy="70903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442807"/>
            <a:ext cx="501879" cy="70903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2552000"/>
            <a:ext cx="501879" cy="70903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2312873"/>
            <a:ext cx="501879" cy="70903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2073745"/>
            <a:ext cx="501879" cy="70903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1834617"/>
            <a:ext cx="501879" cy="709030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1595489"/>
            <a:ext cx="501879" cy="709030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1356361"/>
            <a:ext cx="501879" cy="70903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1135177"/>
            <a:ext cx="501879" cy="70903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899584"/>
            <a:ext cx="501879" cy="70903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673282"/>
            <a:ext cx="501879" cy="70903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442807"/>
            <a:ext cx="501879" cy="70903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873" y="2535340"/>
            <a:ext cx="501879" cy="709030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873" y="2296213"/>
            <a:ext cx="501879" cy="709030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873" y="2057085"/>
            <a:ext cx="501879" cy="709030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873" y="1817957"/>
            <a:ext cx="501879" cy="709030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873" y="1578829"/>
            <a:ext cx="501879" cy="709030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873" y="1339701"/>
            <a:ext cx="501879" cy="709030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873" y="1118517"/>
            <a:ext cx="501879" cy="709030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873" y="882924"/>
            <a:ext cx="501879" cy="709030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873" y="656622"/>
            <a:ext cx="501879" cy="709030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873" y="426147"/>
            <a:ext cx="501879" cy="70903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3364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59259E-6 L 0.69305 0.225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653" y="11273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11111E-6 L 0.60868 0.25671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434" y="12824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81481E-6 L 0.53437 0.295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19" y="14769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96296E-6 L 0.45017 0.33033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00" y="16505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7.40741E-7 L 0.37448 0.36528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15" y="18264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44444E-6 L 0.28732 0.4002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58" y="2000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7 L 0.21614 0.4342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99" y="21713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7 L 0.13437 0.46482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19" y="23241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48148E-6 L 0.05295 0.5016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39" y="25069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6 L -0.02743 0.53704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2" y="2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59259E-6 L 0.62344 0.27755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163" y="13866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0.54341 0.3125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70" y="1562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L 0.46198 0.34745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90" y="17361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96296E-6 L 0.38056 0.38218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28" y="19097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0.30209 0.41713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04" y="20856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0.2191 0.45208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55" y="22593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7 L 0.14375 0.48426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87" y="24213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7 L 0.06198 0.51852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90" y="25926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48148E-6 L -0.01649 0.55509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3" y="27755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6 L -0.09982 0.59051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29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59259E-6 L 0.54288 0.33658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35" y="16829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11111E-6 L 0.46285 0.37153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142" y="18565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4.81481E-6 L 0.38281 0.40648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32" y="20324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96296E-6 L 0.30573 0.44121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78" y="2206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7.40741E-7 L 0.22708 0.47616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54" y="23796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4.44444E-6 L 0.14566 0.51111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74" y="25556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3.7037E-7 L 0.06458 0.54329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9" y="27153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3.7037E-7 L -0.01719 0.57755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8" y="28866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48148E-6 L -0.09983 0.61065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30532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3.7037E-6 L -0.17899 0.64422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58" y="3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0.46805 0.39236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03" y="19606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59259E-6 L 0.38368 0.42732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84" y="21366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7 L 0.30937 0.46204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69" y="23102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0.22656 0.49514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19" y="24745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0.14375 0.52871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87" y="26435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40741E-7 L 0.06649 0.56435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6" y="28218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81481E-6 L -0.01059 0.59653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8" y="29815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-0.09861 0.63102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31" y="31551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6 L -0.179 0.66598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58" y="33287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59259E-6 L -0.25816 0.70532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17" y="35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4|3.5|3.5|3.4|10.5|6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3.3|7.2|9.3|6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4.6|1.1|1.9|2.9|5.4|6.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3|32.2|0.9|3|6.2|6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5.5|4.3|1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1.4|2.1|1.3|5.8|2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16.4|2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4.3|3|4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6.6|2.5|2.4|4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2.5|2.1|2.4|1.7|2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5|1.3|1|11.7|7.3|1.2|1.4|0.9|0.9"/>
</p:tagLst>
</file>

<file path=ppt/theme/theme1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D2F9859A692143A7D8C5546DD2C295" ma:contentTypeVersion="12" ma:contentTypeDescription="Create a new document." ma:contentTypeScope="" ma:versionID="5759f949f5abe836cbbd3be85c2a693a">
  <xsd:schema xmlns:xsd="http://www.w3.org/2001/XMLSchema" xmlns:xs="http://www.w3.org/2001/XMLSchema" xmlns:p="http://schemas.microsoft.com/office/2006/metadata/properties" xmlns:ns2="8fba47cf-d4c2-4342-84d4-550bc2b4b2fe" xmlns:ns3="94a41c2b-c9a4-4155-9cd3-2586bd5a7cc7" targetNamespace="http://schemas.microsoft.com/office/2006/metadata/properties" ma:root="true" ma:fieldsID="1229355e79bea266eb72080ab80bee0d" ns2:_="" ns3:_="">
    <xsd:import namespace="8fba47cf-d4c2-4342-84d4-550bc2b4b2fe"/>
    <xsd:import namespace="94a41c2b-c9a4-4155-9cd3-2586bd5a7c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a47cf-d4c2-4342-84d4-550bc2b4b2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41c2b-c9a4-4155-9cd3-2586bd5a7cc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073C382-604A-423E-BC86-3F39E3B9B5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ba47cf-d4c2-4342-84d4-550bc2b4b2fe"/>
    <ds:schemaRef ds:uri="94a41c2b-c9a4-4155-9cd3-2586bd5a7c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8fba47cf-d4c2-4342-84d4-550bc2b4b2fe"/>
    <ds:schemaRef ds:uri="http://purl.org/dc/elements/1.1/"/>
    <ds:schemaRef ds:uri="http://schemas.microsoft.com/office/2006/metadata/properties"/>
    <ds:schemaRef ds:uri="http://schemas.microsoft.com/office/infopath/2007/PartnerControls"/>
    <ds:schemaRef ds:uri="94a41c2b-c9a4-4155-9cd3-2586bd5a7cc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10113</TotalTime>
  <Words>392</Words>
  <Application>Microsoft Office PowerPoint</Application>
  <PresentationFormat>On-screen Show (4:3)</PresentationFormat>
  <Paragraphs>149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Cambria Math</vt:lpstr>
      <vt:lpstr>Comic Sans MS</vt:lpstr>
      <vt:lpstr>HfW precursive</vt:lpstr>
      <vt:lpstr>Get ready questions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233</cp:revision>
  <dcterms:created xsi:type="dcterms:W3CDTF">2019-07-05T11:02:13Z</dcterms:created>
  <dcterms:modified xsi:type="dcterms:W3CDTF">2021-01-19T11:29:02Z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0x010100E0D2F9859A692143A7D8C5546DD2C295</vt:lpwstr>
  </property>
</Properties>
</file>