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4"/>
    <p:sldMasterId id="2147483677" r:id="rId5"/>
    <p:sldMasterId id="2147483679" r:id="rId6"/>
    <p:sldMasterId id="2147483682" r:id="rId7"/>
    <p:sldMasterId id="2147483686" r:id="rId8"/>
  </p:sldMasterIdLst>
  <p:notesMasterIdLst>
    <p:notesMasterId r:id="rId14"/>
  </p:notesMasterIdLst>
  <p:sldIdLst>
    <p:sldId id="325" r:id="rId9"/>
    <p:sldId id="339" r:id="rId10"/>
    <p:sldId id="333" r:id="rId11"/>
    <p:sldId id="332" r:id="rId12"/>
    <p:sldId id="334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499" userDrawn="1">
          <p15:clr>
            <a:srgbClr val="A4A3A4"/>
          </p15:clr>
        </p15:guide>
        <p15:guide id="3" orient="horz" pos="383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274" autoAdjust="0"/>
    <p:restoredTop sz="94694"/>
  </p:normalViewPr>
  <p:slideViewPr>
    <p:cSldViewPr snapToGrid="0" snapToObjects="1">
      <p:cViewPr varScale="1">
        <p:scale>
          <a:sx n="73" d="100"/>
          <a:sy n="73" d="100"/>
        </p:scale>
        <p:origin x="1224" y="78"/>
      </p:cViewPr>
      <p:guideLst>
        <p:guide pos="499"/>
        <p:guide orient="horz" pos="383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5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4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3.xml"/><Relationship Id="rId5" Type="http://schemas.openxmlformats.org/officeDocument/2006/relationships/slideMaster" Target="slideMasters/slideMaster2.xml"/><Relationship Id="rId15" Type="http://schemas.openxmlformats.org/officeDocument/2006/relationships/commentAuthors" Target="commentAuthors.xml"/><Relationship Id="rId10" Type="http://schemas.openxmlformats.org/officeDocument/2006/relationships/slide" Target="slides/slide2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1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25/01/2021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123305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9487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jp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theme" Target="../theme/theme5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3156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6.png"/><Relationship Id="rId7" Type="http://schemas.openxmlformats.org/officeDocument/2006/relationships/image" Target="../media/image18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6" Type="http://schemas.openxmlformats.org/officeDocument/2006/relationships/image" Target="../media/image10.png"/><Relationship Id="rId5" Type="http://schemas.openxmlformats.org/officeDocument/2006/relationships/image" Target="../media/image17.png"/><Relationship Id="rId4" Type="http://schemas.microsoft.com/office/2007/relationships/hdphoto" Target="../media/hdphoto1.wdp"/><Relationship Id="rId9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83326" y="316855"/>
            <a:ext cx="7388827" cy="49090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How many is represented here?</a:t>
            </a:r>
            <a:endParaRPr lang="en-GB" sz="11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11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11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1)</a:t>
            </a:r>
          </a:p>
          <a:p>
            <a:endParaRPr lang="en-GB" sz="24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4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4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4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2)	</a:t>
            </a:r>
            <a:endParaRPr lang="en-GB" sz="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800" dirty="0">
                <a:latin typeface="Comic Sans MS" panose="030F0702030302020204" pitchFamily="66" charset="0"/>
                <a:cs typeface="Calibri" panose="020F0502020204030204" pitchFamily="34" charset="0"/>
              </a:rPr>
              <a:t>	</a:t>
            </a:r>
            <a:endParaRPr lang="en-GB" sz="11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1100" dirty="0">
                <a:latin typeface="Comic Sans MS" panose="030F0702030302020204" pitchFamily="66" charset="0"/>
                <a:cs typeface="Calibri" panose="020F0502020204030204" pitchFamily="34" charset="0"/>
              </a:rPr>
              <a:t>	</a:t>
            </a:r>
          </a:p>
          <a:p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	</a:t>
            </a:r>
          </a:p>
          <a:p>
            <a:endParaRPr lang="en-GB" sz="24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3)</a:t>
            </a: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280734" y="812423"/>
            <a:ext cx="1315259" cy="1874819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1576" y="812421"/>
            <a:ext cx="1315259" cy="1874819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3546216" y="812423"/>
            <a:ext cx="1315259" cy="1874819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7059" y="812421"/>
            <a:ext cx="1315259" cy="1874819"/>
          </a:xfrm>
          <a:prstGeom prst="rect">
            <a:avLst/>
          </a:prstGeom>
        </p:spPr>
      </p:pic>
      <p:grpSp>
        <p:nvGrpSpPr>
          <p:cNvPr id="3" name="Group 2"/>
          <p:cNvGrpSpPr/>
          <p:nvPr/>
        </p:nvGrpSpPr>
        <p:grpSpPr>
          <a:xfrm>
            <a:off x="1626870" y="3236219"/>
            <a:ext cx="1021694" cy="759870"/>
            <a:chOff x="1711664" y="3402007"/>
            <a:chExt cx="575866" cy="428293"/>
          </a:xfrm>
        </p:grpSpPr>
        <p:cxnSp>
          <p:nvCxnSpPr>
            <p:cNvPr id="15" name="Straight Connector 14"/>
            <p:cNvCxnSpPr/>
            <p:nvPr/>
          </p:nvCxnSpPr>
          <p:spPr>
            <a:xfrm>
              <a:off x="1789514" y="3402007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H="1">
              <a:off x="1711664" y="3459662"/>
              <a:ext cx="575866" cy="331270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1926674" y="3402007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2063834" y="3402007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2203534" y="3402618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>
          <a:xfrm>
            <a:off x="3029205" y="3235135"/>
            <a:ext cx="1021694" cy="759870"/>
            <a:chOff x="1711664" y="3402007"/>
            <a:chExt cx="575866" cy="428293"/>
          </a:xfrm>
        </p:grpSpPr>
        <p:cxnSp>
          <p:nvCxnSpPr>
            <p:cNvPr id="26" name="Straight Connector 25"/>
            <p:cNvCxnSpPr/>
            <p:nvPr/>
          </p:nvCxnSpPr>
          <p:spPr>
            <a:xfrm>
              <a:off x="1789514" y="3402007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flipH="1">
              <a:off x="1711664" y="3459662"/>
              <a:ext cx="575866" cy="331270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1926674" y="3402007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2063834" y="3402007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2203534" y="3402618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grpSp>
        <p:nvGrpSpPr>
          <p:cNvPr id="36" name="Group 35"/>
          <p:cNvGrpSpPr/>
          <p:nvPr/>
        </p:nvGrpSpPr>
        <p:grpSpPr>
          <a:xfrm>
            <a:off x="4431854" y="3234051"/>
            <a:ext cx="1021694" cy="759870"/>
            <a:chOff x="1711664" y="3402007"/>
            <a:chExt cx="575866" cy="428293"/>
          </a:xfrm>
        </p:grpSpPr>
        <p:cxnSp>
          <p:nvCxnSpPr>
            <p:cNvPr id="37" name="Straight Connector 36"/>
            <p:cNvCxnSpPr/>
            <p:nvPr/>
          </p:nvCxnSpPr>
          <p:spPr>
            <a:xfrm>
              <a:off x="1789514" y="3402007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flipH="1">
              <a:off x="1711664" y="3459662"/>
              <a:ext cx="575866" cy="331270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1926674" y="3402007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>
              <a:off x="2063834" y="3402007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2203534" y="3402618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grpSp>
        <p:nvGrpSpPr>
          <p:cNvPr id="42" name="Group 41"/>
          <p:cNvGrpSpPr/>
          <p:nvPr/>
        </p:nvGrpSpPr>
        <p:grpSpPr>
          <a:xfrm>
            <a:off x="6011272" y="3242077"/>
            <a:ext cx="1021694" cy="759870"/>
            <a:chOff x="1711664" y="3402007"/>
            <a:chExt cx="575866" cy="428293"/>
          </a:xfrm>
        </p:grpSpPr>
        <p:cxnSp>
          <p:nvCxnSpPr>
            <p:cNvPr id="43" name="Straight Connector 42"/>
            <p:cNvCxnSpPr/>
            <p:nvPr/>
          </p:nvCxnSpPr>
          <p:spPr>
            <a:xfrm>
              <a:off x="1789514" y="3402007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flipH="1">
              <a:off x="1711664" y="3459662"/>
              <a:ext cx="575866" cy="331270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>
              <a:off x="1926674" y="3402007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2063834" y="3402007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>
              <a:off x="2203534" y="3402618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grpSp>
        <p:nvGrpSpPr>
          <p:cNvPr id="48" name="Group 47"/>
          <p:cNvGrpSpPr/>
          <p:nvPr/>
        </p:nvGrpSpPr>
        <p:grpSpPr>
          <a:xfrm>
            <a:off x="1574299" y="4961587"/>
            <a:ext cx="1021694" cy="759870"/>
            <a:chOff x="1711664" y="3402007"/>
            <a:chExt cx="575866" cy="428293"/>
          </a:xfrm>
        </p:grpSpPr>
        <p:cxnSp>
          <p:nvCxnSpPr>
            <p:cNvPr id="49" name="Straight Connector 48"/>
            <p:cNvCxnSpPr/>
            <p:nvPr/>
          </p:nvCxnSpPr>
          <p:spPr>
            <a:xfrm>
              <a:off x="1789514" y="3402007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flipH="1">
              <a:off x="1711664" y="3459662"/>
              <a:ext cx="575866" cy="331270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>
              <a:off x="1926674" y="3402007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>
              <a:off x="2063834" y="3402007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>
              <a:off x="2203534" y="3402618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grpSp>
        <p:nvGrpSpPr>
          <p:cNvPr id="54" name="Group 53"/>
          <p:cNvGrpSpPr/>
          <p:nvPr/>
        </p:nvGrpSpPr>
        <p:grpSpPr>
          <a:xfrm>
            <a:off x="3173496" y="4947162"/>
            <a:ext cx="243348" cy="758786"/>
            <a:chOff x="1789514" y="3402007"/>
            <a:chExt cx="137160" cy="427682"/>
          </a:xfrm>
        </p:grpSpPr>
        <p:cxnSp>
          <p:nvCxnSpPr>
            <p:cNvPr id="55" name="Straight Connector 54"/>
            <p:cNvCxnSpPr/>
            <p:nvPr/>
          </p:nvCxnSpPr>
          <p:spPr>
            <a:xfrm>
              <a:off x="1789514" y="3402007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>
              <a:off x="1926674" y="3402007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</p:spTree>
    <p:custDataLst>
      <p:tags r:id="rId1"/>
    </p:custDataLst>
    <p:extLst>
      <p:ext uri="{BB962C8B-B14F-4D97-AF65-F5344CB8AC3E}">
        <p14:creationId xmlns:p14="http://schemas.microsoft.com/office/powerpoint/2010/main" val="605040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83326" y="316855"/>
            <a:ext cx="7388827" cy="49090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How many is represented here?</a:t>
            </a:r>
            <a:endParaRPr lang="en-GB" sz="11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11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11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1)</a:t>
            </a:r>
          </a:p>
          <a:p>
            <a:endParaRPr lang="en-GB" sz="24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4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4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4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2)	</a:t>
            </a:r>
            <a:endParaRPr lang="en-GB" sz="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800" dirty="0">
                <a:latin typeface="Comic Sans MS" panose="030F0702030302020204" pitchFamily="66" charset="0"/>
                <a:cs typeface="Calibri" panose="020F0502020204030204" pitchFamily="34" charset="0"/>
              </a:rPr>
              <a:t>	</a:t>
            </a:r>
            <a:endParaRPr lang="en-GB" sz="11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1100" dirty="0">
                <a:latin typeface="Comic Sans MS" panose="030F0702030302020204" pitchFamily="66" charset="0"/>
                <a:cs typeface="Calibri" panose="020F0502020204030204" pitchFamily="34" charset="0"/>
              </a:rPr>
              <a:t>	</a:t>
            </a:r>
          </a:p>
          <a:p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	</a:t>
            </a:r>
          </a:p>
          <a:p>
            <a:endParaRPr lang="en-GB" sz="24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3)</a:t>
            </a: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280734" y="812423"/>
            <a:ext cx="1315259" cy="1874819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1576" y="812421"/>
            <a:ext cx="1315259" cy="1874819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3546216" y="812423"/>
            <a:ext cx="1315259" cy="1874819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7059" y="812421"/>
            <a:ext cx="1315259" cy="1874819"/>
          </a:xfrm>
          <a:prstGeom prst="rect">
            <a:avLst/>
          </a:prstGeom>
        </p:spPr>
      </p:pic>
      <p:grpSp>
        <p:nvGrpSpPr>
          <p:cNvPr id="3" name="Group 2"/>
          <p:cNvGrpSpPr/>
          <p:nvPr/>
        </p:nvGrpSpPr>
        <p:grpSpPr>
          <a:xfrm>
            <a:off x="1626870" y="3236219"/>
            <a:ext cx="1021694" cy="759870"/>
            <a:chOff x="1711664" y="3402007"/>
            <a:chExt cx="575866" cy="428293"/>
          </a:xfrm>
        </p:grpSpPr>
        <p:cxnSp>
          <p:nvCxnSpPr>
            <p:cNvPr id="15" name="Straight Connector 14"/>
            <p:cNvCxnSpPr/>
            <p:nvPr/>
          </p:nvCxnSpPr>
          <p:spPr>
            <a:xfrm>
              <a:off x="1789514" y="3402007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H="1">
              <a:off x="1711664" y="3459662"/>
              <a:ext cx="575866" cy="331270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1926674" y="3402007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2063834" y="3402007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2203534" y="3402618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>
          <a:xfrm>
            <a:off x="3029205" y="3235135"/>
            <a:ext cx="1021694" cy="759870"/>
            <a:chOff x="1711664" y="3402007"/>
            <a:chExt cx="575866" cy="428293"/>
          </a:xfrm>
        </p:grpSpPr>
        <p:cxnSp>
          <p:nvCxnSpPr>
            <p:cNvPr id="26" name="Straight Connector 25"/>
            <p:cNvCxnSpPr/>
            <p:nvPr/>
          </p:nvCxnSpPr>
          <p:spPr>
            <a:xfrm>
              <a:off x="1789514" y="3402007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flipH="1">
              <a:off x="1711664" y="3459662"/>
              <a:ext cx="575866" cy="331270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1926674" y="3402007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2063834" y="3402007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2203534" y="3402618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grpSp>
        <p:nvGrpSpPr>
          <p:cNvPr id="36" name="Group 35"/>
          <p:cNvGrpSpPr/>
          <p:nvPr/>
        </p:nvGrpSpPr>
        <p:grpSpPr>
          <a:xfrm>
            <a:off x="4431854" y="3234051"/>
            <a:ext cx="1021694" cy="759870"/>
            <a:chOff x="1711664" y="3402007"/>
            <a:chExt cx="575866" cy="428293"/>
          </a:xfrm>
        </p:grpSpPr>
        <p:cxnSp>
          <p:nvCxnSpPr>
            <p:cNvPr id="37" name="Straight Connector 36"/>
            <p:cNvCxnSpPr/>
            <p:nvPr/>
          </p:nvCxnSpPr>
          <p:spPr>
            <a:xfrm>
              <a:off x="1789514" y="3402007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flipH="1">
              <a:off x="1711664" y="3459662"/>
              <a:ext cx="575866" cy="331270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1926674" y="3402007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>
              <a:off x="2063834" y="3402007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2203534" y="3402618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grpSp>
        <p:nvGrpSpPr>
          <p:cNvPr id="42" name="Group 41"/>
          <p:cNvGrpSpPr/>
          <p:nvPr/>
        </p:nvGrpSpPr>
        <p:grpSpPr>
          <a:xfrm>
            <a:off x="6011272" y="3242077"/>
            <a:ext cx="1021694" cy="759870"/>
            <a:chOff x="1711664" y="3402007"/>
            <a:chExt cx="575866" cy="428293"/>
          </a:xfrm>
        </p:grpSpPr>
        <p:cxnSp>
          <p:nvCxnSpPr>
            <p:cNvPr id="43" name="Straight Connector 42"/>
            <p:cNvCxnSpPr/>
            <p:nvPr/>
          </p:nvCxnSpPr>
          <p:spPr>
            <a:xfrm>
              <a:off x="1789514" y="3402007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flipH="1">
              <a:off x="1711664" y="3459662"/>
              <a:ext cx="575866" cy="331270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>
              <a:off x="1926674" y="3402007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2063834" y="3402007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>
              <a:off x="2203534" y="3402618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grpSp>
        <p:nvGrpSpPr>
          <p:cNvPr id="48" name="Group 47"/>
          <p:cNvGrpSpPr/>
          <p:nvPr/>
        </p:nvGrpSpPr>
        <p:grpSpPr>
          <a:xfrm>
            <a:off x="1574299" y="4961587"/>
            <a:ext cx="1021694" cy="759870"/>
            <a:chOff x="1711664" y="3402007"/>
            <a:chExt cx="575866" cy="428293"/>
          </a:xfrm>
        </p:grpSpPr>
        <p:cxnSp>
          <p:nvCxnSpPr>
            <p:cNvPr id="49" name="Straight Connector 48"/>
            <p:cNvCxnSpPr/>
            <p:nvPr/>
          </p:nvCxnSpPr>
          <p:spPr>
            <a:xfrm>
              <a:off x="1789514" y="3402007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flipH="1">
              <a:off x="1711664" y="3459662"/>
              <a:ext cx="575866" cy="331270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>
              <a:off x="1926674" y="3402007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>
              <a:off x="2063834" y="3402007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>
              <a:off x="2203534" y="3402618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grpSp>
        <p:nvGrpSpPr>
          <p:cNvPr id="54" name="Group 53"/>
          <p:cNvGrpSpPr/>
          <p:nvPr/>
        </p:nvGrpSpPr>
        <p:grpSpPr>
          <a:xfrm>
            <a:off x="3173496" y="4947162"/>
            <a:ext cx="243348" cy="758786"/>
            <a:chOff x="1789514" y="3402007"/>
            <a:chExt cx="137160" cy="427682"/>
          </a:xfrm>
        </p:grpSpPr>
        <p:cxnSp>
          <p:nvCxnSpPr>
            <p:cNvPr id="55" name="Straight Connector 54"/>
            <p:cNvCxnSpPr/>
            <p:nvPr/>
          </p:nvCxnSpPr>
          <p:spPr>
            <a:xfrm>
              <a:off x="1789514" y="3402007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>
              <a:off x="1926674" y="3402007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sp>
        <p:nvSpPr>
          <p:cNvPr id="60" name="Rectangle 59"/>
          <p:cNvSpPr/>
          <p:nvPr/>
        </p:nvSpPr>
        <p:spPr>
          <a:xfrm>
            <a:off x="6883162" y="1434442"/>
            <a:ext cx="68480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  <a:cs typeface="Calibri" panose="020F0502020204030204" pitchFamily="34" charset="0"/>
              </a:rPr>
              <a:t>20</a:t>
            </a:r>
            <a:endParaRPr lang="en-GB" dirty="0"/>
          </a:p>
        </p:txBody>
      </p:sp>
      <p:sp>
        <p:nvSpPr>
          <p:cNvPr id="61" name="Rectangle 60"/>
          <p:cNvSpPr/>
          <p:nvPr/>
        </p:nvSpPr>
        <p:spPr>
          <a:xfrm>
            <a:off x="7422188" y="3330166"/>
            <a:ext cx="68480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  <a:cs typeface="Calibri" panose="020F0502020204030204" pitchFamily="34" charset="0"/>
              </a:rPr>
              <a:t>20</a:t>
            </a:r>
            <a:endParaRPr lang="en-GB" dirty="0"/>
          </a:p>
        </p:txBody>
      </p:sp>
      <p:sp>
        <p:nvSpPr>
          <p:cNvPr id="62" name="Rectangle 61"/>
          <p:cNvSpPr/>
          <p:nvPr/>
        </p:nvSpPr>
        <p:spPr>
          <a:xfrm>
            <a:off x="4889285" y="5076237"/>
            <a:ext cx="43473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  <a:cs typeface="Calibri" panose="020F0502020204030204" pitchFamily="34" charset="0"/>
              </a:rPr>
              <a:t>7</a:t>
            </a:r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93695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  <p:bldP spid="61" grpId="0"/>
      <p:bldP spid="6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20492" y="4297525"/>
            <a:ext cx="5389033" cy="209659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57325" y="465287"/>
            <a:ext cx="5563494" cy="229644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938" y="3118657"/>
            <a:ext cx="1058774" cy="1495945"/>
          </a:xfrm>
          <a:prstGeom prst="rect">
            <a:avLst/>
          </a:prstGeom>
        </p:spPr>
      </p:pic>
      <p:pic>
        <p:nvPicPr>
          <p:cNvPr id="52" name="Picture 5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473633">
            <a:off x="2253829" y="3055027"/>
            <a:ext cx="1058774" cy="1495945"/>
          </a:xfrm>
          <a:prstGeom prst="rect">
            <a:avLst/>
          </a:prstGeom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0622" y="3004890"/>
            <a:ext cx="1058774" cy="1495945"/>
          </a:xfrm>
          <a:prstGeom prst="rect">
            <a:avLst/>
          </a:prstGeom>
        </p:spPr>
      </p:pic>
      <p:pic>
        <p:nvPicPr>
          <p:cNvPr id="54" name="Picture 5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5731904">
            <a:off x="5922391" y="2914129"/>
            <a:ext cx="1058774" cy="1495945"/>
          </a:xfrm>
          <a:prstGeom prst="rect">
            <a:avLst/>
          </a:prstGeom>
        </p:spPr>
      </p:pic>
      <p:pic>
        <p:nvPicPr>
          <p:cNvPr id="55" name="Picture 5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5731904">
            <a:off x="6024749" y="2544763"/>
            <a:ext cx="1058774" cy="1495945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8279" y="3089098"/>
            <a:ext cx="928225" cy="1011809"/>
          </a:xfrm>
          <a:prstGeom prst="rect">
            <a:avLst/>
          </a:prstGeom>
        </p:spPr>
      </p:pic>
      <p:pic>
        <p:nvPicPr>
          <p:cNvPr id="57" name="Picture 5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6784" y="3803000"/>
            <a:ext cx="928225" cy="1011809"/>
          </a:xfrm>
          <a:prstGeom prst="rect">
            <a:avLst/>
          </a:prstGeom>
        </p:spPr>
      </p:pic>
      <p:pic>
        <p:nvPicPr>
          <p:cNvPr id="58" name="Picture 5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4025" y="2948637"/>
            <a:ext cx="928225" cy="1011809"/>
          </a:xfrm>
          <a:prstGeom prst="rect">
            <a:avLst/>
          </a:prstGeom>
        </p:spPr>
      </p:pic>
      <p:pic>
        <p:nvPicPr>
          <p:cNvPr id="59" name="Picture 5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6905" y="3225518"/>
            <a:ext cx="928225" cy="1011809"/>
          </a:xfrm>
          <a:prstGeom prst="rect">
            <a:avLst/>
          </a:prstGeom>
        </p:spPr>
      </p:pic>
      <p:pic>
        <p:nvPicPr>
          <p:cNvPr id="60" name="Picture 5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7930" y="3946481"/>
            <a:ext cx="928225" cy="1011809"/>
          </a:xfrm>
          <a:prstGeom prst="rect">
            <a:avLst/>
          </a:prstGeom>
        </p:spPr>
      </p:pic>
      <p:pic>
        <p:nvPicPr>
          <p:cNvPr id="61" name="Picture 6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3624" y="4133961"/>
            <a:ext cx="928225" cy="1011809"/>
          </a:xfrm>
          <a:prstGeom prst="rect">
            <a:avLst/>
          </a:prstGeom>
        </p:spPr>
      </p:pic>
      <p:pic>
        <p:nvPicPr>
          <p:cNvPr id="62" name="Picture 6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5860" y="4571201"/>
            <a:ext cx="928225" cy="1011809"/>
          </a:xfrm>
          <a:prstGeom prst="rect">
            <a:avLst/>
          </a:prstGeom>
        </p:spPr>
      </p:pic>
      <p:pic>
        <p:nvPicPr>
          <p:cNvPr id="63" name="Picture 6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2259" y="4667444"/>
            <a:ext cx="928225" cy="1011809"/>
          </a:xfrm>
          <a:prstGeom prst="rect">
            <a:avLst/>
          </a:prstGeom>
        </p:spPr>
      </p:pic>
      <p:pic>
        <p:nvPicPr>
          <p:cNvPr id="64" name="Picture 6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8037" y="4915084"/>
            <a:ext cx="928225" cy="1011809"/>
          </a:xfrm>
          <a:prstGeom prst="rect">
            <a:avLst/>
          </a:prstGeom>
        </p:spPr>
      </p:pic>
      <p:sp>
        <p:nvSpPr>
          <p:cNvPr id="73" name="Cross 72">
            <a:extLst>
              <a:ext uri="{FF2B5EF4-FFF2-40B4-BE49-F238E27FC236}">
                <a16:creationId xmlns:a16="http://schemas.microsoft.com/office/drawing/2014/main" id="{E7371F2E-6A80-7640-8F2A-5A9E3EE7416E}"/>
              </a:ext>
            </a:extLst>
          </p:cNvPr>
          <p:cNvSpPr/>
          <p:nvPr/>
        </p:nvSpPr>
        <p:spPr>
          <a:xfrm rot="2689915">
            <a:off x="1028692" y="3254505"/>
            <a:ext cx="1012494" cy="996714"/>
          </a:xfrm>
          <a:prstGeom prst="plus">
            <a:avLst>
              <a:gd name="adj" fmla="val 42546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4" name="Picture 7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264689" y="965013"/>
            <a:ext cx="747045" cy="747045"/>
          </a:xfrm>
          <a:prstGeom prst="rect">
            <a:avLst/>
          </a:prstGeom>
        </p:spPr>
      </p:pic>
      <p:sp>
        <p:nvSpPr>
          <p:cNvPr id="75" name="TextBox 74"/>
          <p:cNvSpPr txBox="1"/>
          <p:nvPr/>
        </p:nvSpPr>
        <p:spPr>
          <a:xfrm>
            <a:off x="6589930" y="1706254"/>
            <a:ext cx="20951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Have a </a:t>
            </a:r>
          </a:p>
          <a:p>
            <a:pPr algn="ctr"/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think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927938" y="5926893"/>
            <a:ext cx="73408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precursive bold" panose="00000500000000000000" pitchFamily="2" charset="0"/>
              </a:rPr>
              <a:t>Is the tally chart correct? Does it show the right amount for each object? How do you know?</a:t>
            </a:r>
            <a:endParaRPr lang="en-GB" dirty="0">
              <a:latin typeface="HfW precursive bold" panose="00000500000000000000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91567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 animBg="1"/>
      <p:bldP spid="75" grpId="0"/>
      <p:bldP spid="75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Picture 3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4637" y="1493014"/>
            <a:ext cx="1836226" cy="1127450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768" y="272342"/>
            <a:ext cx="2607682" cy="2348122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272" y="2487303"/>
            <a:ext cx="1014413" cy="1157288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7685" y="4553136"/>
            <a:ext cx="1243013" cy="1157288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02482" y="3665212"/>
            <a:ext cx="950169" cy="1083995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354708" y="3244618"/>
            <a:ext cx="950169" cy="1083995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643786" y="4833835"/>
            <a:ext cx="950169" cy="1083995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239166" y="2791487"/>
            <a:ext cx="950169" cy="1083995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93373" y="2589960"/>
            <a:ext cx="950169" cy="1083995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2585" y="3687956"/>
            <a:ext cx="1014413" cy="1157288"/>
          </a:xfrm>
          <a:prstGeom prst="rect">
            <a:avLst/>
          </a:prstGeom>
        </p:spPr>
      </p:pic>
      <p:pic>
        <p:nvPicPr>
          <p:cNvPr id="49" name="Picture 4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5919" y="2695098"/>
            <a:ext cx="1243013" cy="1157288"/>
          </a:xfrm>
          <a:prstGeom prst="rect">
            <a:avLst/>
          </a:prstGeom>
        </p:spPr>
      </p:pic>
      <p:pic>
        <p:nvPicPr>
          <p:cNvPr id="50" name="Picture 4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8128" y="3749969"/>
            <a:ext cx="1243013" cy="1157288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4517" y="2711718"/>
            <a:ext cx="1243013" cy="1157288"/>
          </a:xfrm>
          <a:prstGeom prst="rect">
            <a:avLst/>
          </a:prstGeom>
        </p:spPr>
      </p:pic>
      <p:grpSp>
        <p:nvGrpSpPr>
          <p:cNvPr id="5" name="Group 4"/>
          <p:cNvGrpSpPr/>
          <p:nvPr/>
        </p:nvGrpSpPr>
        <p:grpSpPr>
          <a:xfrm>
            <a:off x="3345995" y="3405280"/>
            <a:ext cx="4097153" cy="2661408"/>
            <a:chOff x="425314" y="3153297"/>
            <a:chExt cx="4938664" cy="3208033"/>
          </a:xfrm>
        </p:grpSpPr>
        <p:pic>
          <p:nvPicPr>
            <p:cNvPr id="29" name="Picture 28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99021" y="3153297"/>
              <a:ext cx="1370273" cy="1366906"/>
            </a:xfrm>
            <a:prstGeom prst="rect">
              <a:avLst/>
            </a:prstGeom>
          </p:spPr>
        </p:pic>
        <p:pic>
          <p:nvPicPr>
            <p:cNvPr id="41" name="Picture 40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1006339" y="3897213"/>
              <a:ext cx="1483791" cy="1480145"/>
            </a:xfrm>
            <a:prstGeom prst="rect">
              <a:avLst/>
            </a:prstGeom>
          </p:spPr>
        </p:pic>
        <p:pic>
          <p:nvPicPr>
            <p:cNvPr id="52" name="Picture 51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425314" y="4644603"/>
              <a:ext cx="1483791" cy="1480145"/>
            </a:xfrm>
            <a:prstGeom prst="rect">
              <a:avLst/>
            </a:prstGeom>
          </p:spPr>
        </p:pic>
        <p:pic>
          <p:nvPicPr>
            <p:cNvPr id="53" name="Picture 52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40632" y="3258106"/>
              <a:ext cx="1370273" cy="1366906"/>
            </a:xfrm>
            <a:prstGeom prst="rect">
              <a:avLst/>
            </a:prstGeom>
          </p:spPr>
        </p:pic>
        <p:pic>
          <p:nvPicPr>
            <p:cNvPr id="54" name="Picture 53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2285059" y="4042583"/>
              <a:ext cx="1483791" cy="1480145"/>
            </a:xfrm>
            <a:prstGeom prst="rect">
              <a:avLst/>
            </a:prstGeom>
          </p:spPr>
        </p:pic>
        <p:pic>
          <p:nvPicPr>
            <p:cNvPr id="56" name="Picture 55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93705" y="3362915"/>
              <a:ext cx="1370273" cy="1366906"/>
            </a:xfrm>
            <a:prstGeom prst="rect">
              <a:avLst/>
            </a:prstGeom>
          </p:spPr>
        </p:pic>
        <p:pic>
          <p:nvPicPr>
            <p:cNvPr id="57" name="Picture 56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3539005" y="4189206"/>
              <a:ext cx="1483791" cy="1480145"/>
            </a:xfrm>
            <a:prstGeom prst="rect">
              <a:avLst/>
            </a:prstGeom>
          </p:spPr>
        </p:pic>
        <p:pic>
          <p:nvPicPr>
            <p:cNvPr id="58" name="Picture 57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3121716" y="4881185"/>
              <a:ext cx="1483791" cy="1480145"/>
            </a:xfrm>
            <a:prstGeom prst="rect">
              <a:avLst/>
            </a:prstGeom>
          </p:spPr>
        </p:pic>
        <p:pic>
          <p:nvPicPr>
            <p:cNvPr id="59" name="Picture 58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98398" y="4992452"/>
              <a:ext cx="1370273" cy="1366906"/>
            </a:xfrm>
            <a:prstGeom prst="rect">
              <a:avLst/>
            </a:prstGeom>
          </p:spPr>
        </p:pic>
      </p:grp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0562985"/>
              </p:ext>
            </p:extLst>
          </p:nvPr>
        </p:nvGraphicFramePr>
        <p:xfrm>
          <a:off x="3948168" y="517021"/>
          <a:ext cx="4173282" cy="2377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91094">
                  <a:extLst>
                    <a:ext uri="{9D8B030D-6E8A-4147-A177-3AD203B41FA5}">
                      <a16:colId xmlns:a16="http://schemas.microsoft.com/office/drawing/2014/main" val="886089647"/>
                    </a:ext>
                  </a:extLst>
                </a:gridCol>
                <a:gridCol w="1391094">
                  <a:extLst>
                    <a:ext uri="{9D8B030D-6E8A-4147-A177-3AD203B41FA5}">
                      <a16:colId xmlns:a16="http://schemas.microsoft.com/office/drawing/2014/main" val="2498081618"/>
                    </a:ext>
                  </a:extLst>
                </a:gridCol>
                <a:gridCol w="1391094">
                  <a:extLst>
                    <a:ext uri="{9D8B030D-6E8A-4147-A177-3AD203B41FA5}">
                      <a16:colId xmlns:a16="http://schemas.microsoft.com/office/drawing/2014/main" val="38161800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Animals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Tally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Total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68623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Horses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74833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Dogs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04534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Chickens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54258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Frogs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40249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Sheep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6728169"/>
                  </a:ext>
                </a:extLst>
              </a:tr>
            </a:tbl>
          </a:graphicData>
        </a:graphic>
      </p:graphicFrame>
      <p:cxnSp>
        <p:nvCxnSpPr>
          <p:cNvPr id="18" name="Straight Connector 17"/>
          <p:cNvCxnSpPr/>
          <p:nvPr/>
        </p:nvCxnSpPr>
        <p:spPr>
          <a:xfrm flipV="1">
            <a:off x="409575" y="517021"/>
            <a:ext cx="2125903" cy="1788029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flipV="1">
            <a:off x="2279708" y="1659408"/>
            <a:ext cx="960595" cy="795769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flipV="1">
            <a:off x="2745251" y="1649813"/>
            <a:ext cx="960595" cy="795769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flipV="1">
            <a:off x="719274" y="2938480"/>
            <a:ext cx="738990" cy="61219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flipV="1">
            <a:off x="2154227" y="2984267"/>
            <a:ext cx="738990" cy="61219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5437516" y="975587"/>
            <a:ext cx="0" cy="24361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5437516" y="1371207"/>
            <a:ext cx="0" cy="24361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5551816" y="1371207"/>
            <a:ext cx="0" cy="24361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flipV="1">
            <a:off x="1506275" y="3608421"/>
            <a:ext cx="738990" cy="61219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 flipV="1">
            <a:off x="696997" y="4051196"/>
            <a:ext cx="738990" cy="61219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flipV="1">
            <a:off x="2038524" y="4088272"/>
            <a:ext cx="738990" cy="61219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>
            <a:off x="5437516" y="1804084"/>
            <a:ext cx="0" cy="24361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5551816" y="1804084"/>
            <a:ext cx="0" cy="24361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5647179" y="1804084"/>
            <a:ext cx="0" cy="24361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5761479" y="1804084"/>
            <a:ext cx="0" cy="24361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 flipH="1">
            <a:off x="5394572" y="1795076"/>
            <a:ext cx="412396" cy="24361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 flipV="1">
            <a:off x="1345484" y="4959264"/>
            <a:ext cx="738990" cy="61219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>
            <a:off x="5436304" y="2183243"/>
            <a:ext cx="0" cy="24361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 flipV="1">
            <a:off x="3040125" y="4153872"/>
            <a:ext cx="738990" cy="61219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5541570" y="2183243"/>
            <a:ext cx="0" cy="24361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 flipV="1">
            <a:off x="5429831" y="3105635"/>
            <a:ext cx="738990" cy="61219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 flipV="1">
            <a:off x="7269216" y="3079569"/>
            <a:ext cx="738990" cy="61219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>
            <a:off x="5656213" y="2183242"/>
            <a:ext cx="0" cy="24361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5761479" y="2183242"/>
            <a:ext cx="0" cy="24361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 flipV="1">
            <a:off x="6421111" y="3087978"/>
            <a:ext cx="738990" cy="61219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flipV="1">
            <a:off x="6771671" y="5186522"/>
            <a:ext cx="738990" cy="61219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>
            <a:off x="6005518" y="1804084"/>
            <a:ext cx="0" cy="24361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6119818" y="1804084"/>
            <a:ext cx="0" cy="24361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flipV="1">
            <a:off x="4570736" y="3672592"/>
            <a:ext cx="738990" cy="61219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 flipV="1">
            <a:off x="5560751" y="3805127"/>
            <a:ext cx="738990" cy="61219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 flipV="1">
            <a:off x="6522756" y="3869320"/>
            <a:ext cx="738990" cy="61219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 flipV="1">
            <a:off x="4099596" y="4377593"/>
            <a:ext cx="738990" cy="61219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 flipV="1">
            <a:off x="5089611" y="4510128"/>
            <a:ext cx="738990" cy="61219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 flipV="1">
            <a:off x="6051616" y="4574321"/>
            <a:ext cx="738990" cy="61219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 flipV="1">
            <a:off x="3691073" y="5028794"/>
            <a:ext cx="738990" cy="61219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 flipV="1">
            <a:off x="4681088" y="5161329"/>
            <a:ext cx="738990" cy="61219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 flipV="1">
            <a:off x="5643093" y="5225522"/>
            <a:ext cx="738990" cy="61219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>
            <a:off x="5441017" y="2573292"/>
            <a:ext cx="0" cy="24361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99" name="Straight Connector 98"/>
          <p:cNvCxnSpPr/>
          <p:nvPr/>
        </p:nvCxnSpPr>
        <p:spPr>
          <a:xfrm>
            <a:off x="5546283" y="2573292"/>
            <a:ext cx="0" cy="24361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>
            <a:off x="5660926" y="2573291"/>
            <a:ext cx="0" cy="24361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/>
          <p:nvPr/>
        </p:nvCxnSpPr>
        <p:spPr>
          <a:xfrm>
            <a:off x="5761479" y="2573291"/>
            <a:ext cx="0" cy="24361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 flipH="1">
            <a:off x="5394572" y="2587762"/>
            <a:ext cx="412396" cy="24361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/>
          <p:nvPr/>
        </p:nvCxnSpPr>
        <p:spPr>
          <a:xfrm>
            <a:off x="5945536" y="2569837"/>
            <a:ext cx="0" cy="24361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/>
          <p:nvPr/>
        </p:nvCxnSpPr>
        <p:spPr>
          <a:xfrm>
            <a:off x="6051616" y="2569837"/>
            <a:ext cx="0" cy="24361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>
            <a:off x="6168821" y="2573292"/>
            <a:ext cx="0" cy="24361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>
            <a:off x="6254837" y="2573292"/>
            <a:ext cx="0" cy="24361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08" name="Rectangle 107"/>
          <p:cNvSpPr/>
          <p:nvPr/>
        </p:nvSpPr>
        <p:spPr>
          <a:xfrm>
            <a:off x="7280676" y="912727"/>
            <a:ext cx="30008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109" name="Rectangle 108"/>
          <p:cNvSpPr/>
          <p:nvPr/>
        </p:nvSpPr>
        <p:spPr>
          <a:xfrm>
            <a:off x="7259837" y="1329625"/>
            <a:ext cx="34176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110" name="Rectangle 109"/>
          <p:cNvSpPr/>
          <p:nvPr/>
        </p:nvSpPr>
        <p:spPr>
          <a:xfrm>
            <a:off x="7259837" y="1693558"/>
            <a:ext cx="34176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7</a:t>
            </a:r>
          </a:p>
        </p:txBody>
      </p:sp>
      <p:sp>
        <p:nvSpPr>
          <p:cNvPr id="111" name="Rectangle 110"/>
          <p:cNvSpPr/>
          <p:nvPr/>
        </p:nvSpPr>
        <p:spPr>
          <a:xfrm>
            <a:off x="7259837" y="2100434"/>
            <a:ext cx="34176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112" name="Rectangle 111"/>
          <p:cNvSpPr/>
          <p:nvPr/>
        </p:nvSpPr>
        <p:spPr>
          <a:xfrm>
            <a:off x="7259837" y="2499744"/>
            <a:ext cx="34176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9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96997" y="5917830"/>
            <a:ext cx="73112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precursive bold" panose="00000500000000000000" pitchFamily="2" charset="0"/>
              </a:rPr>
              <a:t>Have a go at creating a tally chart for the number of each animal. Were you correct?</a:t>
            </a:r>
            <a:endParaRPr lang="en-GB" dirty="0">
              <a:latin typeface="HfW precursive bold" panose="00000500000000000000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56769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2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2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2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2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2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2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2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2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2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2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2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2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2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2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2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2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6" dur="2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2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6" dur="2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2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2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1" dur="2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6" dur="2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1" dur="2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6" dur="2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1" dur="2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6" dur="2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1" dur="2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6" dur="2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1" dur="2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6" dur="2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1" dur="2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6" dur="2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1" dur="2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6" dur="2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1" dur="2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6" dur="2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1" dur="2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6" dur="2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1" dur="2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6" dur="2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1" dur="2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6" dur="2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1" dur="2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>
                      <p:stCondLst>
                        <p:cond delay="indefinite"/>
                      </p:stCondLst>
                      <p:childTnLst>
                        <p:par>
                          <p:cTn id="233" fill="hold">
                            <p:stCondLst>
                              <p:cond delay="0"/>
                            </p:stCondLst>
                            <p:childTnLst>
                              <p:par>
                                <p:cTn id="23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6" dur="2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>
                      <p:stCondLst>
                        <p:cond delay="indefinite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" grpId="0"/>
      <p:bldP spid="109" grpId="0"/>
      <p:bldP spid="110" grpId="0"/>
      <p:bldP spid="111" grpId="0"/>
      <p:bldP spid="1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Picture 6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47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7793" y="3492203"/>
            <a:ext cx="2559749" cy="2570878"/>
          </a:xfrm>
          <a:prstGeom prst="rect">
            <a:avLst/>
          </a:prstGeom>
        </p:spPr>
      </p:pic>
      <p:pic>
        <p:nvPicPr>
          <p:cNvPr id="63" name="Picture 6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6242" y="3524250"/>
            <a:ext cx="2559749" cy="2570878"/>
          </a:xfrm>
          <a:prstGeom prst="rect">
            <a:avLst/>
          </a:prstGeom>
        </p:spPr>
      </p:pic>
      <p:sp>
        <p:nvSpPr>
          <p:cNvPr id="2" name="Trapezoid 1"/>
          <p:cNvSpPr/>
          <p:nvPr/>
        </p:nvSpPr>
        <p:spPr>
          <a:xfrm>
            <a:off x="568214" y="970333"/>
            <a:ext cx="7340138" cy="2389691"/>
          </a:xfrm>
          <a:prstGeom prst="trapezoid">
            <a:avLst/>
          </a:prstGeom>
          <a:solidFill>
            <a:schemeClr val="bg1">
              <a:lumMod val="95000"/>
            </a:schemeClr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0" name="Straight Connector 29"/>
          <p:cNvCxnSpPr/>
          <p:nvPr/>
        </p:nvCxnSpPr>
        <p:spPr>
          <a:xfrm>
            <a:off x="1836575" y="4115881"/>
            <a:ext cx="0" cy="99269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H="1">
            <a:off x="1655878" y="4249704"/>
            <a:ext cx="1336640" cy="768909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2090376" y="4137812"/>
            <a:ext cx="0" cy="99269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2324198" y="4025922"/>
            <a:ext cx="0" cy="99269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2598049" y="4137812"/>
            <a:ext cx="0" cy="99269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pic>
        <p:nvPicPr>
          <p:cNvPr id="31" name="Picture 3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52358" y="337444"/>
            <a:ext cx="499948" cy="499948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3552307" y="348344"/>
            <a:ext cx="20033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Have a think</a:t>
            </a:r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2939" y="1026417"/>
            <a:ext cx="1427798" cy="1568657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3396" y="961463"/>
            <a:ext cx="1334620" cy="1609923"/>
          </a:xfrm>
          <a:prstGeom prst="rect">
            <a:avLst/>
          </a:prstGeom>
        </p:spPr>
      </p:pic>
      <p:cxnSp>
        <p:nvCxnSpPr>
          <p:cNvPr id="56" name="Straight Connector 55"/>
          <p:cNvCxnSpPr/>
          <p:nvPr/>
        </p:nvCxnSpPr>
        <p:spPr>
          <a:xfrm>
            <a:off x="2839118" y="4115880"/>
            <a:ext cx="0" cy="99269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3792484" y="4108479"/>
            <a:ext cx="0" cy="99269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5552939" y="4115881"/>
            <a:ext cx="0" cy="99269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5737758" y="4137811"/>
            <a:ext cx="0" cy="99269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6075323" y="4108478"/>
            <a:ext cx="0" cy="99269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6244819" y="4137812"/>
            <a:ext cx="0" cy="99269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6381725" y="3943350"/>
            <a:ext cx="0" cy="126335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6581750" y="4137812"/>
            <a:ext cx="0" cy="99269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pic>
        <p:nvPicPr>
          <p:cNvPr id="81" name="Picture 8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25965" y="4548533"/>
            <a:ext cx="1029587" cy="68290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88274" y="6063081"/>
            <a:ext cx="71453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precursive bold" panose="00000500000000000000" pitchFamily="2" charset="0"/>
              </a:rPr>
              <a:t>Has Tiny recorded his tally marks correctly? How do </a:t>
            </a:r>
            <a:r>
              <a:rPr lang="en-GB" smtClean="0">
                <a:latin typeface="HfW precursive bold" panose="00000500000000000000" pitchFamily="2" charset="0"/>
              </a:rPr>
              <a:t>you know?</a:t>
            </a:r>
            <a:endParaRPr lang="en-GB" dirty="0">
              <a:latin typeface="HfW precursive bold" panose="00000500000000000000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7824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4" presetClass="path" presetSubtype="0" repeatCount="7000" accel="50000" decel="50000" autoRev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11111E-6 L 4.44444E-6 -0.08195 " pathEditMode="relative" rAng="0" ptsTypes="AA">
                                      <p:cBhvr>
                                        <p:cTn id="1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097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nodeType="withEffect">
                                  <p:stCondLst>
                                    <p:cond delay="12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nodeType="withEffect">
                                  <p:stCondLst>
                                    <p:cond delay="22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nodeType="withEffect">
                                  <p:stCondLst>
                                    <p:cond delay="31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42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1" fill="hold" nodeType="withEffect">
                                  <p:stCondLst>
                                    <p:cond delay="52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1" fill="hold" nodeType="withEffect">
                                  <p:stCondLst>
                                    <p:cond delay="67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path" presetSubtype="0" repeatCount="6000" accel="50000" decel="50000" autoRev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3.7037E-7 L -3.05556E-6 -0.05324 " pathEditMode="relative" rAng="0" ptsTypes="AA">
                                      <p:cBhvr>
                                        <p:cTn id="35" dur="433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662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22" presetClass="entr" presetSubtype="1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1" fill="hold" nodeType="withEffect">
                                  <p:stCondLst>
                                    <p:cond delay="12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1" fill="hold" nodeType="withEffect">
                                  <p:stCondLst>
                                    <p:cond delay="22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1" fill="hold" nodeType="withEffect">
                                  <p:stCondLst>
                                    <p:cond delay="31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1" fill="hold" nodeType="withEffect">
                                  <p:stCondLst>
                                    <p:cond delay="47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1" fill="hold" nodeType="withEffect">
                                  <p:stCondLst>
                                    <p:cond delay="52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9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4472C4"/>
                                      </p:to>
                                    </p:animClr>
                                    <p:set>
                                      <p:cBhvr>
                                        <p:cTn id="70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 tmFilter="0, 0; .2, .5; .8, .5; 1, 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3" dur="250" autoRev="1" fill="hold"/>
                                        <p:tgtEl>
                                          <p:spTgt spid="5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7037E-6 L 0.0842 0.00255 " pathEditMode="relative" rAng="0" ptsTypes="AA">
                                      <p:cBhvr>
                                        <p:cTn id="77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01" y="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1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4472C4"/>
                                      </p:to>
                                    </p:animClr>
                                    <p:set>
                                      <p:cBhvr>
                                        <p:cTn id="82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 tmFilter="0, 0; .2, .5; .8, .5; 1, 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5" dur="250" autoRev="1" fill="hold"/>
                                        <p:tgtEl>
                                          <p:spTgt spid="6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7037E-7 L -0.05 3.7037E-7 " pathEditMode="relative" rAng="0" ptsTypes="AA">
                                      <p:cBhvr>
                                        <p:cTn id="89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00" y="0"/>
                                    </p:animMotion>
                                  </p:childTnLst>
                                </p:cTn>
                              </p:par>
                              <p:par>
                                <p:cTn id="90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3000000">
                                      <p:cBhvr>
                                        <p:cTn id="91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4.44444E-6 L 2.22222E-6 1.11111E-6 " pathEditMode="relative" rAng="0" ptsTypes="AA">
                                      <p:cBhvr>
                                        <p:cTn id="95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2" grpId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1.4|1.4|10.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.1|13.6|21.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3|1.2|7.8|20.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2|10.1|5.7|4.2|1.2|3|0.6|27.6|0.6|0.5|0.5|0.5|3.5|0.5|0.5|0.6|1|4.1|2.6|2.3|3|3.7|1.5|3.6|0.7|4.5|2.1|2|3.1|8|0.8|0.8|3.4|0.5|0.4|2.5|0.5|0.4|3.5|0.6|0.8|2.6|0.6|0.4|2.1|0.7|0.6|5.7|2.1|4.2|2.6|7.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1|10.1|17.4|15.3|24.8|1.1|2.7|25.4|3.1|14.8"/>
</p:tagLst>
</file>

<file path=ppt/theme/theme1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 w="28575"/>
      </a:spPr>
      <a:bodyPr rtlCol="0" anchor="ctr"/>
      <a:lstStyle>
        <a:defPPr algn="ctr">
          <a:defRPr/>
        </a:defPPr>
      </a:lstStyle>
      <a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1_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0D2F9859A692143A7D8C5546DD2C295" ma:contentTypeVersion="12" ma:contentTypeDescription="Create a new document." ma:contentTypeScope="" ma:versionID="5759f949f5abe836cbbd3be85c2a693a">
  <xsd:schema xmlns:xsd="http://www.w3.org/2001/XMLSchema" xmlns:xs="http://www.w3.org/2001/XMLSchema" xmlns:p="http://schemas.microsoft.com/office/2006/metadata/properties" xmlns:ns2="8fba47cf-d4c2-4342-84d4-550bc2b4b2fe" xmlns:ns3="94a41c2b-c9a4-4155-9cd3-2586bd5a7cc7" targetNamespace="http://schemas.microsoft.com/office/2006/metadata/properties" ma:root="true" ma:fieldsID="1229355e79bea266eb72080ab80bee0d" ns2:_="" ns3:_="">
    <xsd:import namespace="8fba47cf-d4c2-4342-84d4-550bc2b4b2fe"/>
    <xsd:import namespace="94a41c2b-c9a4-4155-9cd3-2586bd5a7cc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ba47cf-d4c2-4342-84d4-550bc2b4b2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a41c2b-c9a4-4155-9cd3-2586bd5a7cc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19E1A6E-AF11-4411-8C25-4FDB8006376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fba47cf-d4c2-4342-84d4-550bc2b4b2fe"/>
    <ds:schemaRef ds:uri="94a41c2b-c9a4-4155-9cd3-2586bd5a7c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1727757-3061-47D3-99FD-9493F136DC43}">
  <ds:schemaRefs>
    <ds:schemaRef ds:uri="http://purl.org/dc/terms/"/>
    <ds:schemaRef ds:uri="http://schemas.openxmlformats.org/package/2006/metadata/core-properties"/>
    <ds:schemaRef ds:uri="http://purl.org/dc/dcmitype/"/>
    <ds:schemaRef ds:uri="8fba47cf-d4c2-4342-84d4-550bc2b4b2fe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94a41c2b-c9a4-4155-9cd3-2586bd5a7cc7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12659</TotalTime>
  <Words>95</Words>
  <Application>Microsoft Office PowerPoint</Application>
  <PresentationFormat>On-screen Show (4:3)</PresentationFormat>
  <Paragraphs>58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Arial</vt:lpstr>
      <vt:lpstr>Calibri</vt:lpstr>
      <vt:lpstr>Comic Sans MS</vt:lpstr>
      <vt:lpstr>HfW precursive bold</vt:lpstr>
      <vt:lpstr>Get ready questions</vt:lpstr>
      <vt:lpstr>Let's learn slides</vt:lpstr>
      <vt:lpstr>Your turn</vt:lpstr>
      <vt:lpstr>Your turn activity lesson</vt:lpstr>
      <vt:lpstr>1_Your turn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Hughes, V</cp:lastModifiedBy>
  <cp:revision>309</cp:revision>
  <dcterms:created xsi:type="dcterms:W3CDTF">2019-07-05T11:02:13Z</dcterms:created>
  <dcterms:modified xsi:type="dcterms:W3CDTF">2021-01-25T09:44:40Z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0x010100E0D2F9859A692143A7D8C5546DD2C295</vt:lpwstr>
  </property>
</Properties>
</file>