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0"/>
  </p:notesMasterIdLst>
  <p:sldIdLst>
    <p:sldId id="325" r:id="rId8"/>
    <p:sldId id="337" r:id="rId9"/>
    <p:sldId id="300" r:id="rId10"/>
    <p:sldId id="333" r:id="rId11"/>
    <p:sldId id="331" r:id="rId12"/>
    <p:sldId id="338" r:id="rId13"/>
    <p:sldId id="339" r:id="rId14"/>
    <p:sldId id="340" r:id="rId15"/>
    <p:sldId id="341" r:id="rId16"/>
    <p:sldId id="326" r:id="rId17"/>
    <p:sldId id="335" r:id="rId18"/>
    <p:sldId id="33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99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4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224" y="78"/>
      </p:cViewPr>
      <p:guideLst>
        <p:guide pos="499"/>
        <p:guide orient="horz" pos="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1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316855"/>
            <a:ext cx="783771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many is represented here?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1)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2)	</a:t>
            </a:r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3)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2" y="761328"/>
            <a:ext cx="1870547" cy="1741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6" y="761328"/>
            <a:ext cx="1870547" cy="17415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1448" y="2771367"/>
            <a:ext cx="6874889" cy="1315266"/>
            <a:chOff x="1091728" y="3039857"/>
            <a:chExt cx="4068071" cy="77828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57282" y="2874307"/>
              <a:ext cx="778277" cy="110938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02765" y="2874306"/>
              <a:ext cx="778277" cy="11093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35562" y="2874307"/>
              <a:ext cx="778277" cy="11093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81045" y="2874306"/>
              <a:ext cx="778277" cy="110938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5968" y="2874303"/>
              <a:ext cx="778277" cy="110938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8"/>
          <a:stretch/>
        </p:blipFill>
        <p:spPr>
          <a:xfrm>
            <a:off x="4882746" y="4631712"/>
            <a:ext cx="2007624" cy="1250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75EBB4-30B0-4812-B32B-CB768000A5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4365365"/>
            <a:ext cx="3266859" cy="11922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5058644"/>
            <a:ext cx="3266859" cy="119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0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3652" y="2484053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83653" y="915509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3654" y="1965363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83654" y="1439680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793802" y="923419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7325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95402" y="1553235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1041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4757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87272" y="1496191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57147" y="1496191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16502" y="923419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6327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0043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3759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5329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75446" y="258452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9045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2761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7316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46816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469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646843" y="258452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6185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99901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8713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312" y="877699"/>
            <a:ext cx="797518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Sport					   Tally	              Total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Running											  6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Football											  3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Tennis								</a:t>
            </a: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3200" dirty="0">
                <a:latin typeface="Comic Sans MS" panose="030F0702030302020204" pitchFamily="66" charset="0"/>
              </a:rPr>
              <a:t>			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 11</a:t>
            </a:r>
          </a:p>
          <a:p>
            <a:pPr>
              <a:spcAft>
                <a:spcPts val="400"/>
              </a:spcAft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13" y="3971447"/>
            <a:ext cx="1427798" cy="15686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12" y="3971447"/>
            <a:ext cx="1334620" cy="1609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87" y="4865523"/>
            <a:ext cx="628015" cy="680900"/>
          </a:xfrm>
          <a:prstGeom prst="rect">
            <a:avLst/>
          </a:prstGeom>
        </p:spPr>
      </p:pic>
      <p:pic>
        <p:nvPicPr>
          <p:cNvPr id="1026" name="Picture 2" descr="Free Tennis Racquet Clipart, Download Free Clip Art, Free Clip Art on  Clip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40" flipH="1">
            <a:off x="4453172" y="4423148"/>
            <a:ext cx="932837" cy="9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3" y="4098759"/>
            <a:ext cx="1395823" cy="1533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879" y="5647543"/>
            <a:ext cx="688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tally the correct number for each sport?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3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3848" y="3107090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3847" y="1530170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3848" y="2054341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539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66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506" y="1492360"/>
            <a:ext cx="852459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Fruit					    Tally	          Total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			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			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</a:t>
            </a: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3200" dirty="0">
                <a:latin typeface="Comic Sans MS" panose="030F0702030302020204" pitchFamily="66" charset="0"/>
              </a:rPr>
              <a:t>			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  <a:p>
            <a:pPr>
              <a:spcAft>
                <a:spcPts val="400"/>
              </a:spcAft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5" y="3769965"/>
            <a:ext cx="1427798" cy="1722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4" y="4019124"/>
            <a:ext cx="1427798" cy="15686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8748" y="3750758"/>
            <a:ext cx="1442352" cy="17607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894" y="3926286"/>
            <a:ext cx="1448553" cy="17543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0" y="4208013"/>
            <a:ext cx="1405916" cy="16959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33" y="4193918"/>
            <a:ext cx="1375243" cy="16959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1" y="4511426"/>
            <a:ext cx="1395824" cy="15335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855" y="4608963"/>
            <a:ext cx="1344759" cy="16907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9" y="4359555"/>
            <a:ext cx="1334620" cy="16099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3" y="4694664"/>
            <a:ext cx="1395823" cy="1533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" y="4888349"/>
            <a:ext cx="1427798" cy="1722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99" y="5028684"/>
            <a:ext cx="1427798" cy="17223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836" y="34915"/>
            <a:ext cx="691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Make a tally of children’s favourite fruit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6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3846" y="3098714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3847" y="1530170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3848" y="2054341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539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66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506" y="1492360"/>
            <a:ext cx="79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Fruit					    Tally	          Total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5" y="3769965"/>
            <a:ext cx="1427798" cy="1722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4" y="4019124"/>
            <a:ext cx="1427798" cy="15686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8748" y="3750758"/>
            <a:ext cx="1442352" cy="17607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894" y="3926286"/>
            <a:ext cx="1448553" cy="17543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0" y="4208013"/>
            <a:ext cx="1405916" cy="16959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33" y="4193918"/>
            <a:ext cx="1375243" cy="16959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1" y="4511426"/>
            <a:ext cx="1395824" cy="15335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855" y="4608963"/>
            <a:ext cx="1344759" cy="16907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9" y="4359555"/>
            <a:ext cx="1334620" cy="16099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3" y="4694664"/>
            <a:ext cx="1395823" cy="1533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" y="4888349"/>
            <a:ext cx="1427798" cy="1722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99" y="5028684"/>
            <a:ext cx="1427798" cy="17223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836" y="34915"/>
            <a:ext cx="691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Make a tally of children’s favourite fruit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01518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37332" y="2151752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5234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8950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202" y="209470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1518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37332" y="2675167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15234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8950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29202" y="261812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2837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50524" y="2688943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6553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0269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42394" y="263189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1518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937332" y="321099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5234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8950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429202" y="315395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72187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644028" y="321099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5903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99619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35898" y="315395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1341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5057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68773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18667" y="2013136"/>
            <a:ext cx="15782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5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</a:p>
          <a:p>
            <a:pPr>
              <a:spcAft>
                <a:spcPts val="400"/>
              </a:spcAft>
            </a:pP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6620" y="1988455"/>
            <a:ext cx="7962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Oranges											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Pears											  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Grapes						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	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			</a:t>
            </a:r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   </a:t>
            </a:r>
          </a:p>
          <a:p>
            <a:pPr>
              <a:spcAft>
                <a:spcPts val="400"/>
              </a:spcAft>
            </a:pP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2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316855"/>
            <a:ext cx="783771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many is represented here?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1)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2)	</a:t>
            </a:r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3)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2" y="761328"/>
            <a:ext cx="1870547" cy="1741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6" y="761328"/>
            <a:ext cx="1870547" cy="17415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228" y="2491594"/>
            <a:ext cx="1315259" cy="1874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2070" y="2491592"/>
            <a:ext cx="1315259" cy="18748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9466" y="2491594"/>
            <a:ext cx="1315259" cy="18748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0309" y="2491592"/>
            <a:ext cx="1315259" cy="18748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1298" y="2491587"/>
            <a:ext cx="1315259" cy="18748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8"/>
          <a:stretch/>
        </p:blipFill>
        <p:spPr>
          <a:xfrm>
            <a:off x="4882746" y="4631712"/>
            <a:ext cx="2007624" cy="1250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9668" y="1339712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05545" y="3063761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25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3935" y="496438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13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5DE924-25A2-4758-AFEE-801FAC4A9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4365365"/>
            <a:ext cx="3266859" cy="1192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CA4CD9-23EE-41AB-86B0-8840F68129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5058644"/>
            <a:ext cx="3266859" cy="119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3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0891" y="332525"/>
            <a:ext cx="728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Teddy is drawing a tally chart while his mum unpacks the shopping.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038" y="2398046"/>
            <a:ext cx="1463858" cy="172232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816899" y="1798744"/>
            <a:ext cx="6126480" cy="927463"/>
          </a:xfrm>
          <a:prstGeom prst="wedgeRoundRectCallout">
            <a:avLst>
              <a:gd name="adj1" fmla="val -61119"/>
              <a:gd name="adj2" fmla="val 117430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How many bananas Mum?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919469" y="2589784"/>
            <a:ext cx="1771287" cy="198805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19138" y="4441413"/>
            <a:ext cx="6126480" cy="927463"/>
          </a:xfrm>
          <a:prstGeom prst="wedgeRoundRectCallout">
            <a:avLst>
              <a:gd name="adj1" fmla="val 72570"/>
              <a:gd name="adj2" fmla="val 30106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 altogether Teddy dear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1960140"/>
            <a:ext cx="3121404" cy="31349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847703" y="2899954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0857" y="2899954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08748" y="2899954"/>
            <a:ext cx="84087" cy="111105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5428" y="2887603"/>
            <a:ext cx="32246" cy="114406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1672" y="3007580"/>
            <a:ext cx="260459" cy="8958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3.88889E-6 -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-0.7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-0.8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038" y="2398046"/>
            <a:ext cx="1463858" cy="17223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21676" y="823666"/>
            <a:ext cx="5469080" cy="3134976"/>
            <a:chOff x="2221676" y="1960140"/>
            <a:chExt cx="5469080" cy="31349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19610">
              <a:off x="5919469" y="2589784"/>
              <a:ext cx="1771287" cy="19880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676" y="1960140"/>
              <a:ext cx="3121404" cy="3134976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2847703" y="2899954"/>
              <a:ext cx="52251" cy="112340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30857" y="2899954"/>
              <a:ext cx="57960" cy="112340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908748" y="2899954"/>
              <a:ext cx="84087" cy="1111055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45428" y="2887603"/>
              <a:ext cx="32246" cy="1144067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91672" y="3007580"/>
              <a:ext cx="260459" cy="895801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152">
            <a:off x="6633827" y="4287918"/>
            <a:ext cx="1518854" cy="1555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5" y="4559900"/>
            <a:ext cx="1518854" cy="1555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3222834"/>
            <a:ext cx="3121404" cy="313497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2606782" y="3516939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37120" y="3516939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43048" y="3503963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36662" y="3497388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38627" y="3497388"/>
            <a:ext cx="113974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67459" y="3633537"/>
            <a:ext cx="114133" cy="9872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56837" y="3516939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075007" y="3633537"/>
            <a:ext cx="33571" cy="10091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75018" y="3519280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451882" y="3536361"/>
            <a:ext cx="14006" cy="97693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5242" y="3520830"/>
            <a:ext cx="0" cy="111769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10091" y="3599266"/>
            <a:ext cx="1261" cy="104497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66199" y="3520830"/>
            <a:ext cx="54508" cy="97216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03702" y="4859871"/>
            <a:ext cx="4965" cy="11063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88543" y="4848805"/>
            <a:ext cx="57960" cy="11234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49805" y="4844340"/>
            <a:ext cx="40512" cy="10999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66769" y="4820898"/>
            <a:ext cx="39943" cy="10159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642646" y="4895348"/>
            <a:ext cx="812596" cy="10446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58958" y="4859871"/>
            <a:ext cx="34754" cy="9872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59954" y="4848805"/>
            <a:ext cx="22948" cy="9983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7499" y="4848805"/>
            <a:ext cx="14394" cy="9983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0022" y="4850680"/>
            <a:ext cx="30862" cy="9964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706551" y="4850680"/>
            <a:ext cx="767449" cy="9595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98791" y="4844340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6431" y="4820898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20707" y="4844340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57" y="142486"/>
            <a:ext cx="3121404" cy="3134976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H="1">
            <a:off x="3104003" y="1095128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434341" y="1095128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40269" y="1082152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833883" y="1075577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932926" y="1075577"/>
            <a:ext cx="1116896" cy="10417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11254" y="391886"/>
            <a:ext cx="258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Each object is marked with a line.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446" y="4905146"/>
            <a:ext cx="192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What happens when we get 5 objects?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54" y="5847128"/>
            <a:ext cx="280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Why do you think we group objects in 5’s?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-0.2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5" y="332525"/>
            <a:ext cx="764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Draw a tally for these amounts of fruit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40" y="1243255"/>
            <a:ext cx="1267397" cy="15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44" y="2893820"/>
            <a:ext cx="827614" cy="92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847352" y="3104969"/>
            <a:ext cx="827614" cy="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3791787" y="4346457"/>
            <a:ext cx="1366205" cy="149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18" y="4347020"/>
            <a:ext cx="1366205" cy="1491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1232" y="1311473"/>
            <a:ext cx="1551470" cy="4651604"/>
            <a:chOff x="2126366" y="1226692"/>
            <a:chExt cx="1813842" cy="5438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986" y="1822440"/>
            <a:ext cx="747045" cy="7470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279974" y="25502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5" y="332525"/>
            <a:ext cx="804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Draw a tally for these amounts of fruit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35" y="1252872"/>
            <a:ext cx="1267397" cy="15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9" y="2903437"/>
            <a:ext cx="827614" cy="92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832347" y="3114586"/>
            <a:ext cx="827614" cy="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3776782" y="4356074"/>
            <a:ext cx="1366205" cy="149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13" y="4356637"/>
            <a:ext cx="1366205" cy="1491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6227" y="1321090"/>
            <a:ext cx="1551470" cy="4651604"/>
            <a:chOff x="2126366" y="1226692"/>
            <a:chExt cx="1813842" cy="5438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1184245" y="1717164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804" y="1717164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20893" y="1716701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08452" y="1716701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36490" y="1717164"/>
            <a:ext cx="924362" cy="83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6645" y="3128964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204" y="3128964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6938" y="4691431"/>
            <a:ext cx="579468" cy="584674"/>
            <a:chOff x="2278546" y="4642046"/>
            <a:chExt cx="924362" cy="93266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426301" y="4642509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13860" y="4642509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62949" y="4642046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50508" y="4642046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278546" y="4642509"/>
              <a:ext cx="924362" cy="8330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05425" y="5001596"/>
            <a:ext cx="579468" cy="584674"/>
            <a:chOff x="2278546" y="4642046"/>
            <a:chExt cx="924362" cy="93266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426301" y="4642509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13860" y="4642509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62949" y="4642046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50508" y="4642046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278546" y="4642509"/>
              <a:ext cx="924362" cy="8330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531429" y="1881051"/>
            <a:ext cx="57476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6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12034" y="3561200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461105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085371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545" y="3569110"/>
            <a:ext cx="600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	   Cars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 Bikes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586" y="648944"/>
            <a:ext cx="1989994" cy="1884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571" y="397550"/>
            <a:ext cx="2466738" cy="2221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362" y="2147"/>
            <a:ext cx="5165308" cy="31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8" y="116540"/>
            <a:ext cx="4682359" cy="253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19" y="186800"/>
            <a:ext cx="4682359" cy="2534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7" y="382463"/>
            <a:ext cx="4682359" cy="253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9155" y="4097"/>
            <a:ext cx="5165308" cy="3171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412" y="28049"/>
            <a:ext cx="5165308" cy="317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5" y="182353"/>
            <a:ext cx="5086350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13" y="182353"/>
            <a:ext cx="183584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519" y="-119436"/>
            <a:ext cx="152186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263" y="6350"/>
            <a:ext cx="1322386" cy="3000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12034" y="4031583"/>
            <a:ext cx="0" cy="10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465813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1984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6649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81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52376" y="4180237"/>
            <a:ext cx="828760" cy="379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3031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0" y="2409286"/>
            <a:ext cx="1792107" cy="123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3088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8553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78559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1.3088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1.46945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51857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30886 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65225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12034" y="4242909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5292763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767080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545" y="4250819"/>
            <a:ext cx="600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Adults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Children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312034" y="4713292"/>
            <a:ext cx="0" cy="10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814162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13634" y="5397500"/>
            <a:ext cx="575866" cy="3312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34" y="73992"/>
            <a:ext cx="4838700" cy="3867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9252" y="2851827"/>
            <a:ext cx="1427798" cy="1722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1761" y="3032339"/>
            <a:ext cx="1334620" cy="16099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3862" y="2484850"/>
            <a:ext cx="1700241" cy="215770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38" y="2526669"/>
            <a:ext cx="553291" cy="3820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56" y="3166019"/>
            <a:ext cx="1375243" cy="16959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253" y="3327587"/>
            <a:ext cx="1371025" cy="16907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013" y="3233920"/>
            <a:ext cx="1427798" cy="17543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213" y="3331368"/>
            <a:ext cx="1427798" cy="15686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59659" y="3340664"/>
            <a:ext cx="1395823" cy="15335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4898" y="3391440"/>
            <a:ext cx="1287182" cy="15527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128" y="3389658"/>
            <a:ext cx="1427798" cy="1722321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62864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6580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05504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75379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02379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23029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62729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5875" y="4242909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61116" y="4984150"/>
            <a:ext cx="209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4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6 L -0.47865 -3.7037E-6 C -0.69375 -3.7037E-6 -0.95695 -0.10185 -0.95695 -0.18379 L -0.95695 -0.3675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4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7.40741E-7 L -0.51476 -7.40741E-7 C -0.74584 -7.40741E-7 -1.0283 -0.0875 -1.0283 -0.15787 L -1.0283 -0.31458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06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52066 -4.44444E-6 C -0.75434 -4.44444E-6 -1.04097 -0.05486 -1.04097 -0.0993 L -1.04097 -0.19838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49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81481E-6 L -0.51459 4.81481E-6 C -0.74532 4.81481E-6 -1.02813 -0.04167 -1.02813 -0.075 L -1.02813 -0.1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89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1406 -3.33333E-6 C -0.74375 -3.33333E-6 -1.02639 -0.03194 -1.02639 -0.0574 L -1.02639 -0.11412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1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44444E-6 L -0.50261 4.44444E-6 C -0.72813 4.44444E-6 -1.00504 -0.02176 -1.00504 -0.03912 L -1.00504 -0.078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43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49774 1.11022E-16 C -0.72153 1.11022E-16 -0.99549 -0.02315 -0.99549 -0.0419 L -0.99549 -0.0835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74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49757 -2.59259E-6 C -0.72066 -2.59259E-6 -0.99496 -0.0199 -0.99496 -0.03588 L -0.99496 -0.07176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57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48542 1.11111E-6 C -0.7033 1.11111E-6 -0.97084 -0.02153 -0.97084 -0.03866 L -0.97084 -0.0773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4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93455 -0.06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36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138" y="439863"/>
            <a:ext cx="6919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Make a tally and record what you see out of your window or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people you see at school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4673">
            <a:off x="372889" y="3975742"/>
            <a:ext cx="4695498" cy="1373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513">
            <a:off x="3394764" y="4601782"/>
            <a:ext cx="4695498" cy="1373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2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1.4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7.5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9|1.6|6.6|0.8|0.7|6.7|0.6|0.6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9|0.7|0.9|0.9|0.9|3.3|1.8|3.3|1.7|8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.5|3|1|1.6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3.5|1.5|15.5|8.1|9|14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4.4|4.4|3.7|3.3|12.1|4|1.6|4.5|11.4|1.1|3.8|3.7|3.4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8|18.3|0.9|5.2|7|13.7|4.2|3.3|5.2|5.4|6.1|4.7|9.7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5.1|11.1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9E1A6E-AF11-4411-8C25-4FDB8006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fba47cf-d4c2-4342-84d4-550bc2b4b2fe"/>
    <ds:schemaRef ds:uri="http://purl.org/dc/elements/1.1/"/>
    <ds:schemaRef ds:uri="http://schemas.microsoft.com/office/2006/metadata/properties"/>
    <ds:schemaRef ds:uri="http://schemas.microsoft.com/office/infopath/2007/PartnerControls"/>
    <ds:schemaRef ds:uri="94a41c2b-c9a4-4155-9cd3-2586bd5a7cc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12615</TotalTime>
  <Words>147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HfW precursive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304</cp:revision>
  <dcterms:created xsi:type="dcterms:W3CDTF">2019-07-05T11:02:13Z</dcterms:created>
  <dcterms:modified xsi:type="dcterms:W3CDTF">2021-01-25T09:29:51Z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