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8" r:id="rId11"/>
    <p:sldId id="318" r:id="rId12"/>
    <p:sldId id="300" r:id="rId13"/>
    <p:sldId id="319" r:id="rId14"/>
    <p:sldId id="314" r:id="rId15"/>
    <p:sldId id="322" r:id="rId16"/>
    <p:sldId id="332" r:id="rId17"/>
    <p:sldId id="323" r:id="rId18"/>
    <p:sldId id="326" r:id="rId19"/>
    <p:sldId id="327" r:id="rId20"/>
    <p:sldId id="328" r:id="rId21"/>
    <p:sldId id="329" r:id="rId22"/>
    <p:sldId id="330" r:id="rId23"/>
    <p:sldId id="331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909541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comes next? 27, 28, 29,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What comes next?  43, 42, 41,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43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44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31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thirty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19 is  20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29 is  30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33093" y="4645593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39 is  40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39498" y="1225445"/>
            <a:ext cx="699670" cy="19730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33093" y="5293671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49 is  50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40363" y="5293671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983797" y="1225444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4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50 is  49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39498" y="1225445"/>
            <a:ext cx="699670" cy="197307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031181" y="3384792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983797" y="1225444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2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50 is  49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40 is  39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39498" y="1225445"/>
            <a:ext cx="699670" cy="197307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055796" y="4032871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8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50 is  49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40 is  39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33093" y="4645593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30 is  29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055796" y="4716308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5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50 is  49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40 is  39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33093" y="4645593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30 is  29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3093" y="5293671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20 is  19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077730" y="5329028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8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99" y="4104474"/>
            <a:ext cx="1116010" cy="815063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428341" y="506731"/>
            <a:ext cx="2419588" cy="1154041"/>
          </a:xfrm>
          <a:prstGeom prst="wedgeRoundRectCallout">
            <a:avLst>
              <a:gd name="adj1" fmla="val -68004"/>
              <a:gd name="adj2" fmla="val 4039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48274" y="614741"/>
            <a:ext cx="257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Only the ones change!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974400" y="3020913"/>
            <a:ext cx="2419588" cy="1154041"/>
          </a:xfrm>
          <a:prstGeom prst="wedgeRoundRectCallout">
            <a:avLst>
              <a:gd name="adj1" fmla="val -6522"/>
              <a:gd name="adj2" fmla="val 7114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94333" y="3071227"/>
            <a:ext cx="257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Actually, not always.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84532" y="1996872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600" dirty="0">
                <a:latin typeface="Comic Sans MS" panose="030F0702030302020204" pitchFamily="66" charset="0"/>
              </a:rPr>
              <a:t>than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3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3600" dirty="0">
                <a:latin typeface="Comic Sans MS" panose="030F0702030302020204" pitchFamily="66" charset="0"/>
              </a:rPr>
              <a:t> is 3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713" y="1034331"/>
            <a:ext cx="1500496" cy="105244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784533" y="497306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600" dirty="0">
                <a:latin typeface="Comic Sans MS" panose="030F0702030302020204" pitchFamily="66" charset="0"/>
              </a:rPr>
              <a:t>than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4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sz="3600" dirty="0">
                <a:latin typeface="Comic Sans MS" panose="030F0702030302020204" pitchFamily="66" charset="0"/>
              </a:rPr>
              <a:t> is 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8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896485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comes next? 27, 28, 29,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What comes next?  43, 42, 41,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43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44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31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thirty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4045" y="896481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6580" y="216799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40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46193" y="3443137"/>
            <a:ext cx="756000" cy="57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18175" y="4721690"/>
            <a:ext cx="936000" cy="57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2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2" y="600268"/>
            <a:ext cx="5182049" cy="52186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10082" y="3195736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0785" y="2671714"/>
            <a:ext cx="505151" cy="510808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700506" y="3142393"/>
            <a:ext cx="335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find ….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8370" y="3614398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One more than 46?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88370" y="4257326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than 21?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8370" y="4900254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One less than 34?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8370" y="5543183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One more than 40?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70883" y="1639452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329464" y="2161512"/>
            <a:ext cx="505151" cy="518911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416918" y="2139944"/>
            <a:ext cx="505151" cy="518911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C6D625-85AB-A24F-902C-D5EC9667FEFC}"/>
              </a:ext>
            </a:extLst>
          </p:cNvPr>
          <p:cNvSpPr txBox="1"/>
          <p:nvPr/>
        </p:nvSpPr>
        <p:spPr>
          <a:xfrm>
            <a:off x="5406424" y="3611796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7802C-D82A-584F-B0BF-6FD40A1E9A4B}"/>
              </a:ext>
            </a:extLst>
          </p:cNvPr>
          <p:cNvSpPr txBox="1"/>
          <p:nvPr/>
        </p:nvSpPr>
        <p:spPr>
          <a:xfrm>
            <a:off x="5407921" y="4254724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194628-EE01-FB44-9A7E-208FCB2E340D}"/>
              </a:ext>
            </a:extLst>
          </p:cNvPr>
          <p:cNvSpPr txBox="1"/>
          <p:nvPr/>
        </p:nvSpPr>
        <p:spPr>
          <a:xfrm>
            <a:off x="5409418" y="4897652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0B4562-5578-F74F-A840-C2183EAEE1FB}"/>
              </a:ext>
            </a:extLst>
          </p:cNvPr>
          <p:cNvSpPr txBox="1"/>
          <p:nvPr/>
        </p:nvSpPr>
        <p:spPr>
          <a:xfrm>
            <a:off x="5410915" y="5540580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396" y="3074510"/>
            <a:ext cx="747045" cy="74704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10915" y="321719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324 L 0.05781 -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486 L 0.50764 -0.078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486 L -0.05677 -0.0013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50781 0.075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2" y="600268"/>
            <a:ext cx="5182049" cy="52186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10082" y="3195736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1986" y="1635755"/>
            <a:ext cx="505151" cy="510808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888370" y="3614398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25 is one more than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88370" y="4257326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11 is one more than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8370" y="4900254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48 is one less than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8370" y="5543183"/>
            <a:ext cx="52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19 is one less than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68482" y="1133897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372429" y="2665233"/>
            <a:ext cx="505151" cy="518911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895490" y="1116844"/>
            <a:ext cx="505151" cy="518911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C6D625-85AB-A24F-902C-D5EC9667FEFC}"/>
              </a:ext>
            </a:extLst>
          </p:cNvPr>
          <p:cNvSpPr txBox="1"/>
          <p:nvPr/>
        </p:nvSpPr>
        <p:spPr>
          <a:xfrm>
            <a:off x="5406424" y="3611796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7802C-D82A-584F-B0BF-6FD40A1E9A4B}"/>
              </a:ext>
            </a:extLst>
          </p:cNvPr>
          <p:cNvSpPr txBox="1"/>
          <p:nvPr/>
        </p:nvSpPr>
        <p:spPr>
          <a:xfrm>
            <a:off x="5406424" y="4254724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194628-EE01-FB44-9A7E-208FCB2E340D}"/>
              </a:ext>
            </a:extLst>
          </p:cNvPr>
          <p:cNvSpPr txBox="1"/>
          <p:nvPr/>
        </p:nvSpPr>
        <p:spPr>
          <a:xfrm>
            <a:off x="5406424" y="4897652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0B4562-5578-F74F-A840-C2183EAEE1FB}"/>
              </a:ext>
            </a:extLst>
          </p:cNvPr>
          <p:cNvSpPr txBox="1"/>
          <p:nvPr/>
        </p:nvSpPr>
        <p:spPr>
          <a:xfrm>
            <a:off x="5406424" y="5540580"/>
            <a:ext cx="76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32" y="3072874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25351" y="3215563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06424" y="3677228"/>
            <a:ext cx="620607" cy="45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5406424" y="4293902"/>
            <a:ext cx="620607" cy="45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5406424" y="4906912"/>
            <a:ext cx="620607" cy="45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406424" y="5550212"/>
            <a:ext cx="620607" cy="457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5486 -0.001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24 L 0.50937 -0.076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47 L 0.05608 0.001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25 L 0.05659 -0.0006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34" grpId="0"/>
      <p:bldP spid="4" grpId="0" animBg="1"/>
      <p:bldP spid="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95111" y="928643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One ten is equal to 10 ones. 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4881" y="3056220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59831" y="1706947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4881" y="2781932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4881" y="2507645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4881" y="223335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4881" y="1959071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62096" y="2233358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62096" y="3056220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62096" y="2781932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62096" y="2507645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62096" y="1959071"/>
            <a:ext cx="342453" cy="393187"/>
          </a:xfrm>
          <a:prstGeom prst="rect">
            <a:avLst/>
          </a:prstGeom>
        </p:spPr>
      </p:pic>
      <p:sp>
        <p:nvSpPr>
          <p:cNvPr id="74" name="Rounded Rectangle 73"/>
          <p:cNvSpPr/>
          <p:nvPr/>
        </p:nvSpPr>
        <p:spPr>
          <a:xfrm>
            <a:off x="4104368" y="2436453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8080" y="2295964"/>
            <a:ext cx="565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19 is  20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07584" y="3384179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011006" y="1228721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87468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013181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38894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72721" y="1756456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72721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72721" y="2308742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72721" y="2032599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72721" y="1480313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20967" y="1216857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1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19 is  20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07584" y="3384179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011006" y="1228721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87468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013181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38894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46187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600932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6017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1102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61272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20967" y="1216857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0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19 is  20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29 is  30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107584" y="3997514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0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1" y="531447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3093" y="3349435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19 is  20 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561756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78917" y="1225445"/>
            <a:ext cx="699670" cy="197307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2268115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990180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758248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430268" y="1464607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766944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584885"/>
            <a:ext cx="342453" cy="39318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312238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2039591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787483" y="1494297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61171" y="1225445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33093" y="3997514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29 is  30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98014" y="1225445"/>
            <a:ext cx="699670" cy="19730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33093" y="4645593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39 is  40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07584" y="4680950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39498" y="1225445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7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8.4|18.2|2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7.1|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3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6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.2|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9|3.5|3.6|3.4|21.7|2.2|2.4|3.9|3.5|4.2|2|2.4|2.7|2.9|2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|1.5|1.4|1.4|17.9|3.5|2.4|4.2|3.9|2.4|5.6|4|2.1|2.8|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3|1.8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.7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8.8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9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2|6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3DAEB1-8248-4AA6-87BA-3243CE69C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cee99ee9-287b-4f9a-957c-ba5ae7375c9a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354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246</cp:revision>
  <dcterms:created xsi:type="dcterms:W3CDTF">2019-07-05T11:02:13Z</dcterms:created>
  <dcterms:modified xsi:type="dcterms:W3CDTF">2021-01-25T09:58:47Z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