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19"/>
  </p:notesMasterIdLst>
  <p:sldIdLst>
    <p:sldId id="298" r:id="rId11"/>
    <p:sldId id="312" r:id="rId12"/>
    <p:sldId id="300" r:id="rId13"/>
    <p:sldId id="304" r:id="rId14"/>
    <p:sldId id="313" r:id="rId15"/>
    <p:sldId id="314" r:id="rId16"/>
    <p:sldId id="311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36, 37, 38, 39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      fifty  or fifteen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</a:t>
            </a:r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2, 31, 30,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36, 37, 38, 39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      fifty  or fifteen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</a:t>
            </a:r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2, 31, 30,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762" y="62283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2344" y="160294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81070" y="3316406"/>
            <a:ext cx="1255594" cy="6141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51301" y="456018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29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3074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70903" y="3446053"/>
            <a:ext cx="699670" cy="197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2516" y="42747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71236" y="3994863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0288" y="3996786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5187" y="4260862"/>
            <a:ext cx="342453" cy="393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 ten and 6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619" y="6054269"/>
            <a:ext cx="674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A part of ___ and a part of _____ makes a whole of _____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551" y="31091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5378" y="3431828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296707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025157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025052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298840"/>
            <a:ext cx="342453" cy="393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</a:t>
            </a:r>
            <a:r>
              <a:rPr lang="en-GB" sz="3200" dirty="0" smtClean="0">
                <a:latin typeface="Comic Sans MS" panose="030F0702030302020204" pitchFamily="66" charset="0"/>
              </a:rPr>
              <a:t> tens and 8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38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1358" y="3431828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89397" y="3431828"/>
            <a:ext cx="699670" cy="1973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3751474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3753397"/>
            <a:ext cx="342453" cy="3931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0619" y="6054269"/>
            <a:ext cx="674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A part of ___ and a part of _____ makes a whole of _____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 tens and 7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27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27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3" y="962526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6" y="2912009"/>
            <a:ext cx="2022074" cy="88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8" y="1937267"/>
            <a:ext cx="2055098" cy="904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619" y="6054269"/>
            <a:ext cx="674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A part of ___ and a part of _____ makes a whole of _____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6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8107 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8247 0.3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5416 0.1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4 tens and 1 one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41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41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6" y="822245"/>
            <a:ext cx="1297138" cy="16052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" y="3815726"/>
            <a:ext cx="1034684" cy="1291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5" y="2168726"/>
            <a:ext cx="1317414" cy="1630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6" y="2078476"/>
            <a:ext cx="1297138" cy="1605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04" y="733794"/>
            <a:ext cx="1297138" cy="1605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281" y="942748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3800" y="108543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619" y="6054269"/>
            <a:ext cx="674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A part of ___ and a part of _____ makes a whole of _____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2408 L 0.18472 0.3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6284 0.2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1915 0.2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3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324 L 0.14826 0.38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9132 -0.013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37748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Representing numbers to 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0469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543161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43087" y="4232843"/>
            <a:ext cx="699670" cy="197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295041"/>
            <a:ext cx="342453" cy="3931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1042" y="1127147"/>
            <a:ext cx="2911711" cy="1267699"/>
            <a:chOff x="667512" y="935756"/>
            <a:chExt cx="3308062" cy="1486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2" y="935756"/>
              <a:ext cx="1179207" cy="1459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389" y="1190126"/>
              <a:ext cx="922185" cy="11510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72" y="956156"/>
              <a:ext cx="1179207" cy="1459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826" y="962702"/>
              <a:ext cx="1179207" cy="14593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2270" y="2686174"/>
            <a:ext cx="2438302" cy="1523686"/>
            <a:chOff x="812269" y="2456306"/>
            <a:chExt cx="2877877" cy="1832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98955" y="2969620"/>
              <a:ext cx="1832998" cy="8063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370462" y="2969621"/>
              <a:ext cx="1832998" cy="8063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334708" y="2969621"/>
              <a:ext cx="1832998" cy="80637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21438" y="2929085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thirty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7871" y="1515170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1</a:t>
            </a:r>
            <a:r>
              <a:rPr lang="en-GB" sz="4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1623" y="4743156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31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6810" y="2019869"/>
            <a:ext cx="2258676" cy="2865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89043" y="3291466"/>
            <a:ext cx="19814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08770" y="2019870"/>
            <a:ext cx="3051529" cy="34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495" y="3356858"/>
            <a:ext cx="2740334" cy="274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0742" y="936729"/>
            <a:ext cx="2796287" cy="279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1" y="3150981"/>
            <a:ext cx="2835485" cy="283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9212" y="5169277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296" y="2043994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35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674" y="3481952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23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38548" y="5339263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886390" y="4401405"/>
            <a:ext cx="638297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02356" y="2890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missing?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62326" y="3065138"/>
            <a:ext cx="638297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80248" y="3071623"/>
            <a:ext cx="638297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1069" y="3065138"/>
            <a:ext cx="638297" cy="180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4766" y="3071716"/>
            <a:ext cx="638297" cy="18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76581" y="4401404"/>
            <a:ext cx="638297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873" y="4990134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95615" y="4983934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2296" y="2200840"/>
            <a:ext cx="638297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88030" y="2205995"/>
            <a:ext cx="638297" cy="18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13204" y="2189714"/>
            <a:ext cx="638297" cy="18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27462" y="1299245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94156" y="1076165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65863" y="1451645"/>
            <a:ext cx="342453" cy="393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15000" y="1620660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74773" y="3063286"/>
            <a:ext cx="638297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87959" y="1773060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8|16.4|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.5|7|2.4|4.1|7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6.6|2.2|5.7|7.1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9.6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7.8|9.4|2.6|8|2.3|5.5|9.1|5.9|2.5|3.8|1.3|4.4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216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HfW precursive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231</cp:revision>
  <dcterms:created xsi:type="dcterms:W3CDTF">2019-07-05T11:02:13Z</dcterms:created>
  <dcterms:modified xsi:type="dcterms:W3CDTF">2021-01-21T11:14:17Z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