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0"/>
  </p:notesMasterIdLst>
  <p:sldIdLst>
    <p:sldId id="298" r:id="rId11"/>
    <p:sldId id="312" r:id="rId12"/>
    <p:sldId id="311" r:id="rId13"/>
    <p:sldId id="313" r:id="rId14"/>
    <p:sldId id="304" r:id="rId15"/>
    <p:sldId id="316" r:id="rId16"/>
    <p:sldId id="300" r:id="rId17"/>
    <p:sldId id="315" r:id="rId18"/>
    <p:sldId id="30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6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9.png"/><Relationship Id="rId5" Type="http://schemas.openxmlformats.org/officeDocument/2006/relationships/image" Target="../media/image20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6.png"/><Relationship Id="rId5" Type="http://schemas.openxmlformats.org/officeDocument/2006/relationships/image" Target="../media/image24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8.png"/><Relationship Id="rId5" Type="http://schemas.openxmlformats.org/officeDocument/2006/relationships/image" Target="../media/image25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7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9.png"/><Relationship Id="rId5" Type="http://schemas.microsoft.com/office/2007/relationships/hdphoto" Target="../media/hdphoto1.wdp"/><Relationship Id="rId10" Type="http://schemas.openxmlformats.org/officeDocument/2006/relationships/image" Target="../media/image34.png"/><Relationship Id="rId4" Type="http://schemas.openxmlformats.org/officeDocument/2006/relationships/image" Target="../media/image27.png"/><Relationship Id="rId9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omic Sans MS" panose="030F0702030302020204" pitchFamily="66" charset="0"/>
                  </a:rPr>
                  <a:t>Let’s count backwards in 5s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 smtClean="0">
                    <a:latin typeface="Comic Sans MS" panose="030F0702030302020204" pitchFamily="66" charset="0"/>
                  </a:rPr>
                  <a:t>                 40, 35, 30, ___, ____, ____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If 2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+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8, then 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?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the symbol for subtraction?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9 subtract 4 ?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blipFill>
                <a:blip r:embed="rId2"/>
                <a:stretch>
                  <a:fillRect l="-2114" t="-2774" b="-2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5636" y="4512361"/>
            <a:ext cx="2055098" cy="90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omic Sans MS" panose="030F0702030302020204" pitchFamily="66" charset="0"/>
                  </a:rPr>
                  <a:t>Let’s count backwards in 5s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 smtClean="0">
                    <a:latin typeface="Comic Sans MS" panose="030F0702030302020204" pitchFamily="66" charset="0"/>
                  </a:rPr>
                  <a:t>                 40, 35, 30, ___, ____, ____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If 2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+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8, then 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?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the symbol for subtraction?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9 subtract 4 ?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blipFill>
                <a:blip r:embed="rId3"/>
                <a:stretch>
                  <a:fillRect l="-2114" t="-2774" b="-2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245803" y="204471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66349" y="1143551"/>
            <a:ext cx="284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25     20      15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5636" y="4512361"/>
            <a:ext cx="2055098" cy="90407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86681" y="3217138"/>
                <a:ext cx="661043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4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4400" dirty="0">
                  <a:solidFill>
                    <a:schemeClr val="accent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6681" y="3217138"/>
                <a:ext cx="661043" cy="769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H="1">
            <a:off x="6550926" y="4975783"/>
            <a:ext cx="355920" cy="3411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195006" y="4975783"/>
            <a:ext cx="355920" cy="3411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810581" y="4975783"/>
            <a:ext cx="355920" cy="3411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437524" y="4975783"/>
            <a:ext cx="355920" cy="3411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486681" y="462316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573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63" y="844261"/>
            <a:ext cx="3963389" cy="2971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16" y="3070647"/>
            <a:ext cx="1188000" cy="12595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728" y="3070647"/>
            <a:ext cx="1188000" cy="12595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640" y="3070647"/>
            <a:ext cx="1188000" cy="125954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552" y="3070647"/>
            <a:ext cx="1188000" cy="125954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464" y="3070647"/>
            <a:ext cx="1188000" cy="125954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376" y="3070647"/>
            <a:ext cx="1188000" cy="125954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213" y="844261"/>
            <a:ext cx="3246616" cy="301274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389" y="3061859"/>
            <a:ext cx="1188000" cy="12595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181" y="3061859"/>
            <a:ext cx="1188000" cy="12595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973" y="3061859"/>
            <a:ext cx="1188000" cy="125954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765" y="3061859"/>
            <a:ext cx="1188000" cy="125954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557" y="3061859"/>
            <a:ext cx="1188000" cy="125954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13773" y="4039947"/>
            <a:ext cx="1336056" cy="1641611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3520047" y="4274326"/>
            <a:ext cx="2425446" cy="1034652"/>
          </a:xfrm>
          <a:prstGeom prst="wedgeRoundRectCallout">
            <a:avLst>
              <a:gd name="adj1" fmla="val -74096"/>
              <a:gd name="adj2" fmla="val 6297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467216" y="4394685"/>
            <a:ext cx="25123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think someone ate part of my bar!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308572" y="5523196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5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572" y="5523196"/>
                <a:ext cx="4062097" cy="584775"/>
              </a:xfrm>
              <a:prstGeom prst="rect">
                <a:avLst/>
              </a:prstGeom>
              <a:blipFill>
                <a:blip r:embed="rId6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5014871" y="552107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63" y="776022"/>
            <a:ext cx="3963389" cy="2971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16" y="3002408"/>
            <a:ext cx="1188000" cy="12595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341" y="3002408"/>
            <a:ext cx="1188000" cy="12595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866" y="3002408"/>
            <a:ext cx="1188000" cy="125954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391" y="3002408"/>
            <a:ext cx="1188000" cy="125954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916" y="3002408"/>
            <a:ext cx="1188000" cy="125954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439" y="3002408"/>
            <a:ext cx="1188000" cy="125954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007" y="783408"/>
            <a:ext cx="1941836" cy="297320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578" y="2993620"/>
            <a:ext cx="1188000" cy="12595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700" y="2993620"/>
            <a:ext cx="1188000" cy="12595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822" y="2993620"/>
            <a:ext cx="1188000" cy="125954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944" y="2993620"/>
            <a:ext cx="1188000" cy="125954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066" y="2993620"/>
            <a:ext cx="1188000" cy="125954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13773" y="3971708"/>
            <a:ext cx="1336056" cy="1641611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3520047" y="4206087"/>
            <a:ext cx="2425446" cy="1034652"/>
          </a:xfrm>
          <a:prstGeom prst="wedgeRoundRectCallout">
            <a:avLst>
              <a:gd name="adj1" fmla="val -74096"/>
              <a:gd name="adj2" fmla="val 6297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467216" y="4326446"/>
            <a:ext cx="25123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ate some before it was all gone!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308572" y="5523196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3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572" y="5523196"/>
                <a:ext cx="4062097" cy="584775"/>
              </a:xfrm>
              <a:prstGeom prst="rect">
                <a:avLst/>
              </a:prstGeom>
              <a:blipFill>
                <a:blip r:embed="rId6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5014871" y="552107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4187" y="2989940"/>
            <a:ext cx="1188000" cy="1259543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71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1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1539184" y="4633977"/>
            <a:ext cx="842533" cy="58886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179907" y="4633977"/>
            <a:ext cx="842533" cy="58886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820630" y="4633977"/>
            <a:ext cx="842533" cy="58886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3461353" y="4633977"/>
            <a:ext cx="842533" cy="58886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102076" y="4633977"/>
            <a:ext cx="842533" cy="58886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742799" y="4633977"/>
            <a:ext cx="842533" cy="588867"/>
          </a:xfrm>
          <a:prstGeom prst="rect">
            <a:avLst/>
          </a:prstGeom>
        </p:spPr>
      </p:pic>
      <p:cxnSp>
        <p:nvCxnSpPr>
          <p:cNvPr id="10" name="Straight Connector 9"/>
          <p:cNvCxnSpPr>
            <a:endCxn id="32" idx="3"/>
          </p:cNvCxnSpPr>
          <p:nvPr/>
        </p:nvCxnSpPr>
        <p:spPr>
          <a:xfrm>
            <a:off x="1682220" y="4764180"/>
            <a:ext cx="3871874" cy="5034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03" y="3527222"/>
            <a:ext cx="1411981" cy="16108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2246" y="2046897"/>
            <a:ext cx="1503822" cy="1456828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637731" y="3219708"/>
            <a:ext cx="5794303" cy="0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1524415" y="3096426"/>
            <a:ext cx="842533" cy="58886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177073" y="3096425"/>
            <a:ext cx="842533" cy="58886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829731" y="3096424"/>
            <a:ext cx="842533" cy="58886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3482389" y="3096423"/>
            <a:ext cx="842533" cy="58886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135047" y="3096422"/>
            <a:ext cx="842533" cy="58886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787705" y="3096421"/>
            <a:ext cx="842533" cy="58886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5440363" y="3096420"/>
            <a:ext cx="842533" cy="58886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6093021" y="3096419"/>
            <a:ext cx="842533" cy="58886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6745679" y="3096418"/>
            <a:ext cx="842533" cy="5888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603553" y="5335387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6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553" y="5335387"/>
                <a:ext cx="4062097" cy="584775"/>
              </a:xfrm>
              <a:prstGeom prst="rect">
                <a:avLst/>
              </a:prstGeom>
              <a:blipFill>
                <a:blip r:embed="rId7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5309852" y="533326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7 L 0.64532 -0.005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57" y="-27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96296E-6 L 0.41389 -0.0083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94" y="-417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1486932" y="4633977"/>
            <a:ext cx="842533" cy="58886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127655" y="4633977"/>
            <a:ext cx="842533" cy="588867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flipV="1">
            <a:off x="1629968" y="4758313"/>
            <a:ext cx="1224238" cy="5867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8729" y="3686169"/>
            <a:ext cx="1189147" cy="125521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2246" y="2046897"/>
            <a:ext cx="1503822" cy="1456828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637731" y="3219708"/>
            <a:ext cx="5794303" cy="0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1524415" y="3096426"/>
            <a:ext cx="842533" cy="58886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177073" y="3096425"/>
            <a:ext cx="842533" cy="58886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829731" y="3096424"/>
            <a:ext cx="842533" cy="58886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3482389" y="3096423"/>
            <a:ext cx="842533" cy="58886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135047" y="3096422"/>
            <a:ext cx="842533" cy="58886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787705" y="3096421"/>
            <a:ext cx="842533" cy="58886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5440363" y="3096420"/>
            <a:ext cx="842533" cy="58886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6093021" y="3096419"/>
            <a:ext cx="842533" cy="58886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6745679" y="3096418"/>
            <a:ext cx="842533" cy="5888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603553" y="5335387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2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553" y="5335387"/>
                <a:ext cx="4062097" cy="584775"/>
              </a:xfrm>
              <a:prstGeom prst="rect">
                <a:avLst/>
              </a:prstGeom>
              <a:blipFill>
                <a:blip r:embed="rId7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5309852" y="533326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724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7 L 0.64532 -0.0055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57" y="-27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L 0.12604 0.0034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162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 rot="5400000">
            <a:off x="1975120" y="4108627"/>
            <a:ext cx="2953159" cy="1229795"/>
            <a:chOff x="836708" y="2386471"/>
            <a:chExt cx="2953159" cy="122979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6708" y="2386471"/>
              <a:ext cx="1159942" cy="122979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4447" y="2386471"/>
              <a:ext cx="1159942" cy="122979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2186" y="2386471"/>
              <a:ext cx="1159942" cy="122979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9925" y="2386471"/>
              <a:ext cx="1159942" cy="1229795"/>
            </a:xfrm>
            <a:prstGeom prst="rect">
              <a:avLst/>
            </a:prstGeom>
          </p:spPr>
        </p:pic>
      </p:grpSp>
      <p:grpSp>
        <p:nvGrpSpPr>
          <p:cNvPr id="25" name="Group 24"/>
          <p:cNvGrpSpPr/>
          <p:nvPr/>
        </p:nvGrpSpPr>
        <p:grpSpPr>
          <a:xfrm rot="16200000">
            <a:off x="2346780" y="3506808"/>
            <a:ext cx="4130869" cy="1229795"/>
            <a:chOff x="854547" y="3616266"/>
            <a:chExt cx="4130869" cy="1229795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547" y="3616266"/>
              <a:ext cx="1159942" cy="1229795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2286" y="3616266"/>
              <a:ext cx="1159942" cy="1229795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0025" y="3616266"/>
              <a:ext cx="1159942" cy="1229795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7764" y="3616266"/>
              <a:ext cx="1159942" cy="1229795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5503" y="3616266"/>
              <a:ext cx="1159942" cy="1229795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5474" y="3616266"/>
              <a:ext cx="1159942" cy="1229795"/>
            </a:xfrm>
            <a:prstGeom prst="rect">
              <a:avLst/>
            </a:prstGeom>
          </p:spPr>
        </p:pic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890" y="1562670"/>
            <a:ext cx="4411808" cy="527788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27" y="2963832"/>
            <a:ext cx="2944539" cy="352257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992555" y="1377361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4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2555" y="1377361"/>
                <a:ext cx="4062097" cy="584775"/>
              </a:xfrm>
              <a:prstGeom prst="rect">
                <a:avLst/>
              </a:prstGeom>
              <a:blipFill>
                <a:blip r:embed="rId6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4698854" y="1375236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50857"/>
            <a:ext cx="747045" cy="747045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5494553" y="49354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71729" y="5005236"/>
            <a:ext cx="1159942" cy="1229795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 rot="16200000">
            <a:off x="2346780" y="3506808"/>
            <a:ext cx="4130869" cy="1229795"/>
            <a:chOff x="854547" y="3616266"/>
            <a:chExt cx="4130869" cy="1229795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547" y="3616266"/>
              <a:ext cx="1159942" cy="1229795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2286" y="3616266"/>
              <a:ext cx="1159942" cy="1229795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0025" y="3616266"/>
              <a:ext cx="1159942" cy="1229795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7764" y="3616266"/>
              <a:ext cx="1159942" cy="1229795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5503" y="3616266"/>
              <a:ext cx="1159942" cy="1229795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5474" y="3616266"/>
              <a:ext cx="1159942" cy="1229795"/>
            </a:xfrm>
            <a:prstGeom prst="rect">
              <a:avLst/>
            </a:prstGeom>
          </p:spPr>
        </p:pic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890" y="1562670"/>
            <a:ext cx="4411808" cy="527788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01252" y="4649369"/>
            <a:ext cx="1608719" cy="132253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71729" y="4421373"/>
            <a:ext cx="1159942" cy="12297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218841" y="1458532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2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841" y="1458532"/>
                <a:ext cx="4062097" cy="584775"/>
              </a:xfrm>
              <a:prstGeom prst="rect">
                <a:avLst/>
              </a:prstGeom>
              <a:blipFill>
                <a:blip r:embed="rId6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925140" y="1456407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50857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494553" y="49354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256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781" y="113464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41300" y="1277333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/>
          <p:cNvPicPr/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41667" y1="75000" x2="41667" y2="75000"/>
                        <a14:foregroundMark x1="51613" y1="47436" x2="47043" y2="44551"/>
                        <a14:foregroundMark x1="55645" y1="76603" x2="55645" y2="76603"/>
                        <a14:foregroundMark x1="45968" y1="75321" x2="45968" y2="75321"/>
                        <a14:foregroundMark x1="49731" y1="73718" x2="49731" y2="73718"/>
                        <a14:foregroundMark x1="37097" y1="77564" x2="37097" y2="77564"/>
                        <a14:foregroundMark x1="36559" y1="75321" x2="36559" y2="75321"/>
                        <a14:foregroundMark x1="37903" y1="71795" x2="37903" y2="71795"/>
                        <a14:foregroundMark x1="48387" y1="69872" x2="48387" y2="69872"/>
                        <a14:foregroundMark x1="48387" y1="69551" x2="49462" y2="71474"/>
                        <a14:foregroundMark x1="49194" y1="70833" x2="49731" y2="73077"/>
                        <a14:backgroundMark x1="31452" y1="88782" x2="31720" y2="22115"/>
                        <a14:backgroundMark x1="56989" y1="90705" x2="74462" y2="32692"/>
                        <a14:backgroundMark x1="49731" y1="72115" x2="49731" y2="72115"/>
                        <a14:backgroundMark x1="33871" y1="59936" x2="33871" y2="59936"/>
                        <a14:backgroundMark x1="37097" y1="25000" x2="37097" y2="25000"/>
                        <a14:backgroundMark x1="74462" y1="21474" x2="33333" y2="16026"/>
                        <a14:backgroundMark x1="32258" y1="25000" x2="44355" y2="16987"/>
                        <a14:backgroundMark x1="70430" y1="39744" x2="74194" y2="21474"/>
                        <a14:backgroundMark x1="35753" y1="48077" x2="37366" y2="63141"/>
                        <a14:backgroundMark x1="48118" y1="72756" x2="47043" y2="8076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472" b="10945"/>
          <a:stretch/>
        </p:blipFill>
        <p:spPr>
          <a:xfrm rot="21118553">
            <a:off x="1217485" y="1867760"/>
            <a:ext cx="1689101" cy="170619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69290" y="485273"/>
            <a:ext cx="6171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Liam kicked the football 20 blocks.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Dora kicked the football 16 blocks.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39312" y="2081283"/>
            <a:ext cx="1276638" cy="153998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10" y="3036518"/>
            <a:ext cx="688537" cy="746519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740" y="2940822"/>
            <a:ext cx="688537" cy="746519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1744517" y="1959203"/>
            <a:ext cx="6171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Who kicked it the longest?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How much longer?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37705" y="5141455"/>
            <a:ext cx="71873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Tommy kicked it 5 blocks less than Dora. </a:t>
            </a:r>
          </a:p>
          <a:p>
            <a:r>
              <a:rPr lang="en-GB" sz="2400" dirty="0" smtClean="0">
                <a:latin typeface="Comic Sans MS" panose="030F0702030302020204" pitchFamily="66" charset="0"/>
              </a:rPr>
              <a:t>How far did Tommy kick the football?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41176" y="2437785"/>
            <a:ext cx="1427798" cy="156865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684" y="3013850"/>
            <a:ext cx="688537" cy="7465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36757" y="4044888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16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57" y="4044888"/>
                <a:ext cx="4062097" cy="584775"/>
              </a:xfrm>
              <a:prstGeom prst="rect">
                <a:avLst/>
              </a:prstGeom>
              <a:blipFill>
                <a:blip r:embed="rId9"/>
                <a:stretch>
                  <a:fillRect t="-14737" b="-3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3591608" y="4042763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555007" y="4025665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16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5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5007" y="4025665"/>
                <a:ext cx="4062097" cy="584775"/>
              </a:xfrm>
              <a:prstGeom prst="rect">
                <a:avLst/>
              </a:prstGeom>
              <a:blipFill>
                <a:blip r:embed="rId10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6431480" y="4023540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11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296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7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8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  <p:bldP spid="52" grpId="0"/>
      <p:bldP spid="53" grpId="0"/>
      <p:bldP spid="5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22.8|11.3|11|1.9|1|1.1|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2.3|1.5|14.5|4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1.3|11.3|6.6|4.8|3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13.1|31.6|13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|2.1|7.3|3.4|36.7|11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8|7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9|6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1|7.4|10.9|2.7|4.3|18.8|7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5695</TotalTime>
  <Words>234</Words>
  <Application>Microsoft Office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236</cp:revision>
  <dcterms:created xsi:type="dcterms:W3CDTF">2019-07-05T11:02:13Z</dcterms:created>
  <dcterms:modified xsi:type="dcterms:W3CDTF">2021-02-24T19:39:05Z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