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1"/>
  </p:notesMasterIdLst>
  <p:sldIdLst>
    <p:sldId id="298" r:id="rId11"/>
    <p:sldId id="312" r:id="rId12"/>
    <p:sldId id="305" r:id="rId13"/>
    <p:sldId id="309" r:id="rId14"/>
    <p:sldId id="318" r:id="rId15"/>
    <p:sldId id="319" r:id="rId16"/>
    <p:sldId id="320" r:id="rId17"/>
    <p:sldId id="321" r:id="rId18"/>
    <p:sldId id="322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9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9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9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How do you spell 20?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Each of these pictures are equal to __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48" y="33525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748" y="2102625"/>
            <a:ext cx="2055098" cy="904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06" y="2102625"/>
            <a:ext cx="2055098" cy="904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 rot="16200000">
            <a:off x="1276176" y="4543333"/>
            <a:ext cx="699670" cy="1973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19" y="5147194"/>
            <a:ext cx="2055098" cy="904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2343" y="4929259"/>
            <a:ext cx="639793" cy="1337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54" y="5004540"/>
            <a:ext cx="888924" cy="11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725584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64174" y="1140809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173" y="5066154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do you notice?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How many counters?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How do you spell 20?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Each of these pictures are equal to __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2104" y="416474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602" y="3368233"/>
            <a:ext cx="213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twenty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48" y="33525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748" y="2102625"/>
            <a:ext cx="2055098" cy="904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106" y="2102625"/>
            <a:ext cx="2055098" cy="904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 rot="16200000">
            <a:off x="1276176" y="4543333"/>
            <a:ext cx="699670" cy="1973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19" y="5147194"/>
            <a:ext cx="2055098" cy="904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2343" y="4929259"/>
            <a:ext cx="639793" cy="1337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54" y="5004540"/>
            <a:ext cx="888924" cy="1100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87517" y="2222221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2104" y="456790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on from 20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96" y="1417256"/>
            <a:ext cx="1248374" cy="1544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30" y="3881003"/>
            <a:ext cx="912133" cy="113853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532752"/>
              </p:ext>
            </p:extLst>
          </p:nvPr>
        </p:nvGraphicFramePr>
        <p:xfrm>
          <a:off x="1412512" y="5060265"/>
          <a:ext cx="5486404" cy="609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764">
                  <a:extLst>
                    <a:ext uri="{9D8B030D-6E8A-4147-A177-3AD203B41FA5}">
                      <a16:colId xmlns:a16="http://schemas.microsoft.com/office/drawing/2014/main" val="170372730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21403555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55127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10652816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73853707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63406900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3498264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91008232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5054477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99707578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51808105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11251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81" y="1431116"/>
            <a:ext cx="1248374" cy="154494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4577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645841" y="297605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9368" y="300292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565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554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543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4532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9521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4509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9498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4487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9476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446521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84" y="3875171"/>
            <a:ext cx="912133" cy="11385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38" y="3869339"/>
            <a:ext cx="912133" cy="11385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2" y="3863507"/>
            <a:ext cx="912133" cy="11385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46" y="3857675"/>
            <a:ext cx="912133" cy="11385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00" y="3851843"/>
            <a:ext cx="912133" cy="113853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54" y="3846011"/>
            <a:ext cx="912133" cy="11385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08" y="3840179"/>
            <a:ext cx="912133" cy="11385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62" y="3820700"/>
            <a:ext cx="912133" cy="11385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4" y="3883872"/>
            <a:ext cx="912133" cy="11385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52" y="1488785"/>
            <a:ext cx="1248374" cy="15449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276644" y="298967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2331" y="5773783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Start at 20 and count on to the next ten. What is the next ten?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2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0903 -0.3150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576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658 -0.3141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571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22014 -0.3196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599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7726 -0.2939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469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2327 -0.3178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590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8298 -0.2944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1472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01753 -0.2974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1488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4982 -0.3152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576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9046 -0.31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562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15763 -0.305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219568"/>
              </p:ext>
            </p:extLst>
          </p:nvPr>
        </p:nvGraphicFramePr>
        <p:xfrm>
          <a:off x="1406917" y="5060265"/>
          <a:ext cx="5486404" cy="609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8764">
                  <a:extLst>
                    <a:ext uri="{9D8B030D-6E8A-4147-A177-3AD203B41FA5}">
                      <a16:colId xmlns:a16="http://schemas.microsoft.com/office/drawing/2014/main" val="170372730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214035550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35512791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10652816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73853707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634069004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3498264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891008232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250544779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997075786"/>
                    </a:ext>
                  </a:extLst>
                </a:gridCol>
                <a:gridCol w="498764">
                  <a:extLst>
                    <a:ext uri="{9D8B030D-6E8A-4147-A177-3AD203B41FA5}">
                      <a16:colId xmlns:a16="http://schemas.microsoft.com/office/drawing/2014/main" val="151808105"/>
                    </a:ext>
                  </a:extLst>
                </a:gridCol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30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1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2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3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4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5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6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7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38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3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9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KG Primary Penmanship" panose="02000506000000020003" pitchFamily="2" charset="0"/>
                        </a:rPr>
                        <a:t>4</a:t>
                      </a:r>
                      <a:r>
                        <a:rPr lang="en-GB" sz="2400" dirty="0" smtClean="0">
                          <a:latin typeface="KG Primary Penmanship" panose="02000506000000020003" pitchFamily="2" charset="0"/>
                        </a:rPr>
                        <a:t>0</a:t>
                      </a:r>
                      <a:endParaRPr lang="en-GB" sz="2400" dirty="0">
                        <a:latin typeface="KG Primary Penmanship" panose="0200050600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112512"/>
                  </a:ext>
                </a:extLst>
              </a:tr>
            </a:tbl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on from 30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49" y="1440584"/>
            <a:ext cx="1248374" cy="154494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30" y="3881003"/>
            <a:ext cx="912133" cy="113853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92" y="1440584"/>
            <a:ext cx="1248374" cy="1544942"/>
          </a:xfrm>
          <a:prstGeom prst="rect">
            <a:avLst/>
          </a:prstGeom>
        </p:spPr>
      </p:pic>
      <p:sp>
        <p:nvSpPr>
          <p:cNvPr id="72" name="Oval 71"/>
          <p:cNvSpPr/>
          <p:nvPr/>
        </p:nvSpPr>
        <p:spPr>
          <a:xfrm>
            <a:off x="14577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1655719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62694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9565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24554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29543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34532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395211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45099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494987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44875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947639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446521" y="5178864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84" y="3875171"/>
            <a:ext cx="912133" cy="113853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38" y="3869339"/>
            <a:ext cx="912133" cy="113853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92" y="3863507"/>
            <a:ext cx="912133" cy="113853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46" y="3857675"/>
            <a:ext cx="912133" cy="113853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00" y="3851843"/>
            <a:ext cx="912133" cy="113853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54" y="3846011"/>
            <a:ext cx="912133" cy="113853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08" y="3840179"/>
            <a:ext cx="912133" cy="1138531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62" y="3820700"/>
            <a:ext cx="912133" cy="113853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14" y="3883872"/>
            <a:ext cx="912133" cy="113853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79" y="1440584"/>
            <a:ext cx="1248374" cy="1544942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276644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35" y="1440584"/>
            <a:ext cx="1248374" cy="1544942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069669" y="313345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331" y="5773783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Start at 30 and count on to the next ten. What is the next ten?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3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0903 -0.315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1576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658 -0.3141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571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22014 -0.3196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-1599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7726 -0.2939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4699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12327 -0.3178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590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8298 -0.2944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-1472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0.01753 -0.2974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1488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4982 -0.3152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576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-0.09046 -0.312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5625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15763 -0.305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5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4895" y="149969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54539" y="5175270"/>
            <a:ext cx="303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Each row has 10!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968599"/>
            <a:ext cx="2893706" cy="749367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689312" y="1678303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247414" y="1678303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805516" y="1678303"/>
            <a:ext cx="342453" cy="3931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63618" y="1678303"/>
            <a:ext cx="342453" cy="3931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21720" y="1678303"/>
            <a:ext cx="342453" cy="393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479822" y="1678303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037924" y="1678303"/>
            <a:ext cx="342453" cy="3931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596026" y="1678303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154128" y="1678303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712230" y="1678303"/>
            <a:ext cx="342453" cy="393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8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9774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0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14549 0.4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0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066 0.4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0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2875 0.415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076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34844 0.403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0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40955 0.403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-0.47049 0.40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016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5316 0.403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201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9254 0.403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2016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0.65729 0.40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4895" y="149969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314015" y="4547728"/>
            <a:ext cx="303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Those numbers are harder to remember!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417475" y="4558353"/>
            <a:ext cx="2893706" cy="1159614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640815" y="2088820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05232" y="2267431"/>
            <a:ext cx="342453" cy="39318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63334" y="2267431"/>
            <a:ext cx="342453" cy="3931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21436" y="2267431"/>
            <a:ext cx="342453" cy="3931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79538" y="2267431"/>
            <a:ext cx="342453" cy="393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37640" y="2267431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495742" y="2267431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53844" y="2267431"/>
            <a:ext cx="342453" cy="3931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11946" y="2267431"/>
            <a:ext cx="342453" cy="3931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70048" y="2267431"/>
            <a:ext cx="342453" cy="3931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28150" y="2267431"/>
            <a:ext cx="342453" cy="39318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396806" y="4260691"/>
            <a:ext cx="699670" cy="1973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1436" y="5843607"/>
            <a:ext cx="535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Ten ones can be exchanged for a ten stick.</a:t>
            </a:r>
            <a:endParaRPr lang="en-GB" dirty="0">
              <a:latin typeface="HfW 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3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09774 0.4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0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14549 0.4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01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2066 0.4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01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2875 0.415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07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34844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0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0955 0.4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47048 0.4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0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5316 0.403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201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59253 0.403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20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-0.65729 0.403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5195" y="4929490"/>
            <a:ext cx="3036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Ten more than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20 is 30!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968599"/>
            <a:ext cx="2893706" cy="749367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396806" y="4260691"/>
            <a:ext cx="699670" cy="197307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629439" y="263701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21152" y="2815623"/>
            <a:ext cx="342453" cy="39318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79254" y="2815623"/>
            <a:ext cx="342453" cy="39318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37356" y="2815623"/>
            <a:ext cx="342453" cy="393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95458" y="2815623"/>
            <a:ext cx="342453" cy="3931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53560" y="2815623"/>
            <a:ext cx="342453" cy="3931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11662" y="2815623"/>
            <a:ext cx="342453" cy="3931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69764" y="2815623"/>
            <a:ext cx="342453" cy="3931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27866" y="2815623"/>
            <a:ext cx="342453" cy="39318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85968" y="2815623"/>
            <a:ext cx="342453" cy="39318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44070" y="2815623"/>
            <a:ext cx="342453" cy="39318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39883" y="4261018"/>
            <a:ext cx="699670" cy="1973071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6611135" y="1516270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594330" y="2054480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5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09774 0.403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201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4548 0.4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01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0659 0.403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01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2875 0.4152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2076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34844 0.4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20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40955 0.4034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16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47049 0.4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20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-0.5316 0.403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2016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59254 0.4034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35" y="2016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5729 0.403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640" y="4472249"/>
            <a:ext cx="303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All of the numbers at the end of the row have a zero!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7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426863"/>
            <a:ext cx="2893706" cy="1291103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60977" y="4260691"/>
            <a:ext cx="699670" cy="19730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772083" y="4261018"/>
            <a:ext cx="699670" cy="197307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09776" y="3404759"/>
            <a:ext cx="342453" cy="39318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67878" y="3404759"/>
            <a:ext cx="342453" cy="39318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25980" y="3404759"/>
            <a:ext cx="342453" cy="39318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84082" y="3404759"/>
            <a:ext cx="342453" cy="3931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42184" y="3404759"/>
            <a:ext cx="342453" cy="39318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00286" y="3404759"/>
            <a:ext cx="342453" cy="3931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58388" y="3404759"/>
            <a:ext cx="342453" cy="39318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16490" y="3404759"/>
            <a:ext cx="342453" cy="39318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74592" y="3404759"/>
            <a:ext cx="342453" cy="39318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32694" y="3404759"/>
            <a:ext cx="342453" cy="39318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60496" y="4261018"/>
            <a:ext cx="699670" cy="1973071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6601608" y="148526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6613409" y="2045943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Oval 72"/>
          <p:cNvSpPr/>
          <p:nvPr/>
        </p:nvSpPr>
        <p:spPr>
          <a:xfrm>
            <a:off x="6615791" y="2609716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584212" y="3213299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07813 0.3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54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4618 0.327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634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20729 0.327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634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26823 0.327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634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32934 0.3270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1634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0 L -0.39045 0.327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1634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4028 0.327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163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-0.5125 0.327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1634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57343 0.3270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1" y="163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62343 0.330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27406" y="1398032"/>
            <a:ext cx="6108201" cy="5725974"/>
            <a:chOff x="1937981" y="1316268"/>
            <a:chExt cx="4683358" cy="44171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56" y="1316268"/>
              <a:ext cx="4386237" cy="441719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37981" y="3524867"/>
              <a:ext cx="4683358" cy="220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655705" y="596843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Counting to </a:t>
            </a:r>
            <a:r>
              <a:rPr lang="en-GB" sz="3200" dirty="0">
                <a:latin typeface="Comic Sans MS" panose="030F0702030302020204" pitchFamily="66" charset="0"/>
              </a:rPr>
              <a:t>5</a:t>
            </a:r>
            <a:r>
              <a:rPr lang="en-GB" sz="3200" dirty="0" smtClean="0">
                <a:latin typeface="Comic Sans MS" panose="030F0702030302020204" pitchFamily="66" charset="0"/>
              </a:rPr>
              <a:t>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4174" y="4564647"/>
            <a:ext cx="3036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 can see patterns in the rows and columns!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01" y="4968599"/>
            <a:ext cx="1250012" cy="875008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513011" y="4576201"/>
            <a:ext cx="2893706" cy="1141766"/>
          </a:xfrm>
          <a:prstGeom prst="wedgeRoundRectCallout">
            <a:avLst>
              <a:gd name="adj1" fmla="val 55572"/>
              <a:gd name="adj2" fmla="val 1332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53729" y="4258326"/>
            <a:ext cx="699670" cy="19730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60977" y="4258326"/>
            <a:ext cx="699670" cy="19730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772083" y="4258326"/>
            <a:ext cx="699670" cy="197307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260496" y="4258326"/>
            <a:ext cx="699670" cy="197307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12048" y="3966599"/>
            <a:ext cx="342453" cy="39318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270150" y="3966599"/>
            <a:ext cx="342453" cy="39318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828252" y="3966599"/>
            <a:ext cx="342453" cy="39318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86354" y="3966599"/>
            <a:ext cx="342453" cy="3931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944456" y="3966599"/>
            <a:ext cx="342453" cy="39318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502558" y="3966599"/>
            <a:ext cx="342453" cy="39318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060660" y="3966599"/>
            <a:ext cx="342453" cy="39318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18762" y="3966599"/>
            <a:ext cx="342453" cy="39318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176864" y="3966599"/>
            <a:ext cx="342453" cy="39318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734966" y="3966599"/>
            <a:ext cx="342453" cy="39318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767660" y="4258326"/>
            <a:ext cx="699670" cy="1973071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6601608" y="148526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613409" y="2045943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/>
          <p:cNvSpPr/>
          <p:nvPr/>
        </p:nvSpPr>
        <p:spPr>
          <a:xfrm>
            <a:off x="6615791" y="2609716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601608" y="3801985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601608" y="3241652"/>
            <a:ext cx="396000" cy="396000"/>
          </a:xfrm>
          <a:prstGeom prst="ellipse">
            <a:avLst/>
          </a:prstGeom>
          <a:solidFill>
            <a:srgbClr val="FFFF0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54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9184 0.226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1134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14652 0.24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20746 0.2335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116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8212 0.245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224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2951 0.2451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6" y="1224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4.44444E-6 L -0.40417 0.233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116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45173 0.226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1134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1267 0.226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1134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57378 0.226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98" y="113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64827 0.2335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8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4.9|9.4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7|2.8|4.3|6|4.9|2.7|3.5|2.2|1.4|1.2|0.7|1.3|0.7|0.8|0.8|1.1|0.7|1.4|0.7|1.4|0.7|1.2|0.8|1.6|0.6|11.8|2.7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7|1.8|2.6|7.8|2|3.2|1.3|4|3|1.5|0.7|1.2|0.8|1.2|0.7|1.2|0.6|1.1|0.8|1|0.8|1|0.7|1.1|0.7|1.4|3.2|3.5|3.3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0.9|0.9|1|1|0.8|0.9|1|0.8|0.9|2.9|6.1|2.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.2|1.2|1.5|1.2|0.9|1.1|1.2|1.4|1.8|3.6|2.6|2.2|2.8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5|1.4|1.2|1.3|1.2|1.2|1.2|1.2|4.3|2.1|3.5|2.8|6.3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.3|1.3|1.3|1.2|1.3|1.1|1.2|1.3|1.8|7.5|2.6|1.8|5.4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.3|1.2|1|1.3|1.4|1.2|1.2|1.4|1.7|6.2|2.4|1.7|7.5|2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229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Comic Sans MS</vt:lpstr>
      <vt:lpstr>HfW cursive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231</cp:revision>
  <dcterms:created xsi:type="dcterms:W3CDTF">2019-07-05T11:02:13Z</dcterms:created>
  <dcterms:modified xsi:type="dcterms:W3CDTF">2021-01-19T09:31:32Z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