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6"/>
  </p:notesMasterIdLst>
  <p:sldIdLst>
    <p:sldId id="305" r:id="rId11"/>
    <p:sldId id="314" r:id="rId12"/>
    <p:sldId id="309" r:id="rId13"/>
    <p:sldId id="313" r:id="rId14"/>
    <p:sldId id="31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10" Type="http://schemas.openxmlformats.org/officeDocument/2006/relationships/slideMaster" Target="slideMasters/slideMaster7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4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71214" y="854605"/>
            <a:ext cx="3772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How many?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20" y="1677561"/>
            <a:ext cx="2576513" cy="250983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600" y="4400021"/>
            <a:ext cx="2041420" cy="159524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0359" y="3760055"/>
            <a:ext cx="1156183" cy="145932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2890" y="1720478"/>
            <a:ext cx="3059606" cy="206132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277" y="3738312"/>
            <a:ext cx="1156183" cy="145932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352" y="4788001"/>
            <a:ext cx="1156183" cy="145932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460" y="4845479"/>
            <a:ext cx="1156183" cy="145932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1901" y="3781800"/>
            <a:ext cx="1156183" cy="14593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71214" y="854605"/>
            <a:ext cx="3772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Comic Sans MS" panose="030F0702030302020204" pitchFamily="66" charset="0"/>
              </a:rPr>
              <a:t>Why count in 5s?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2091" y="2090804"/>
            <a:ext cx="1530266" cy="14247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060" y="1964041"/>
            <a:ext cx="2080351" cy="19368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671" y="3764440"/>
            <a:ext cx="1879682" cy="22864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255" y="4494067"/>
            <a:ext cx="983393" cy="140176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829" y="1610860"/>
            <a:ext cx="1753435" cy="1904675"/>
          </a:xfrm>
          <a:prstGeom prst="rect">
            <a:avLst/>
          </a:prstGeom>
        </p:spPr>
      </p:pic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23111929-D9FA-DA4F-8B1D-0E351F934B1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90218" y="3973408"/>
            <a:ext cx="2029386" cy="10413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90218" y="5895833"/>
            <a:ext cx="4717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Can you think of objects which come in 5’s?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023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60553" y="1177844"/>
            <a:ext cx="6058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count in 5s with your </a:t>
            </a:r>
          </a:p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fingers and thumbs?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31"/>
          <a:stretch/>
        </p:blipFill>
        <p:spPr>
          <a:xfrm>
            <a:off x="507512" y="3447471"/>
            <a:ext cx="7669838" cy="12624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508" y="4518381"/>
            <a:ext cx="1062996" cy="9896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114" y="4474835"/>
            <a:ext cx="1062996" cy="9896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633" y="2692872"/>
            <a:ext cx="1062996" cy="9896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742" y="2692772"/>
            <a:ext cx="1062996" cy="98968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612" y="2687004"/>
            <a:ext cx="1062996" cy="9896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111" y="4474835"/>
            <a:ext cx="1062996" cy="9896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8455" y="2673471"/>
            <a:ext cx="1062996" cy="98968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560" y="4474835"/>
            <a:ext cx="1062996" cy="98968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366" y="2692943"/>
            <a:ext cx="1062996" cy="98968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471" y="4437157"/>
            <a:ext cx="1062996" cy="98968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66742" y="5721531"/>
            <a:ext cx="6365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Use the number line to count in steps of 5.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4878" y="1633541"/>
            <a:ext cx="60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Try </a:t>
            </a:r>
            <a:r>
              <a:rPr lang="en-GB" sz="3200" dirty="0">
                <a:latin typeface="Comic Sans MS" panose="030F0702030302020204" pitchFamily="66" charset="0"/>
              </a:rPr>
              <a:t>c</a:t>
            </a:r>
            <a:r>
              <a:rPr lang="en-GB" sz="3200" dirty="0" smtClean="0">
                <a:latin typeface="Comic Sans MS" panose="030F0702030302020204" pitchFamily="66" charset="0"/>
              </a:rPr>
              <a:t>ounting backwards in 5s!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2833335"/>
            <a:ext cx="5182049" cy="52186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91605" y="5441251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827215" y="283980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403127" y="285409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824698" y="335245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413195" y="335996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822447" y="386374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412214" y="387760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833785" y="439068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408427" y="436962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827215" y="490124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15712" y="489447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862149" y="5799909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Which numbers will you say? Count along as they become highlighted on the number square.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613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4878" y="1633541"/>
            <a:ext cx="60229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What patterns can you see?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03" y="2833335"/>
            <a:ext cx="5182049" cy="52186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91605" y="5441251"/>
            <a:ext cx="5298825" cy="2582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827215" y="2839802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403127" y="2854090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824698" y="335245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6413195" y="3359965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3822447" y="3863748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6412214" y="387760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3833785" y="4390687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6408427" y="436962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3827215" y="4901249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6415712" y="4894473"/>
            <a:ext cx="505151" cy="518911"/>
          </a:xfrm>
          <a:prstGeom prst="rect">
            <a:avLst/>
          </a:prstGeom>
          <a:solidFill>
            <a:schemeClr val="accent1">
              <a:lumMod val="75000"/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6650853" y="2839802"/>
            <a:ext cx="244395" cy="2573582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4086360" y="3352452"/>
            <a:ext cx="244395" cy="2067707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3970808" y="2854091"/>
            <a:ext cx="244395" cy="498362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509451" y="5786846"/>
            <a:ext cx="7498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do you notice about the positions of the digits? What about the columns? </a:t>
            </a:r>
            <a:r>
              <a:rPr lang="en-GB" smtClean="0">
                <a:latin typeface="HfW precursive bold" panose="00000500000000000000" pitchFamily="2" charset="0"/>
              </a:rPr>
              <a:t>rows? 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728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-0.02725 -0.00093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33333E-6 L -0.02725 -0.00092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2" y="-46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" grpId="0" animBg="1"/>
      <p:bldP spid="2" grpId="1" animBg="1"/>
      <p:bldP spid="20" grpId="0" animBg="1"/>
      <p:bldP spid="20" grpId="1" animBg="1"/>
      <p:bldP spid="21" grpId="0" animBg="1"/>
      <p:bldP spid="21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10.1|10.8|1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5|6.8|8.9|7.1|7.6|5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4|2.3|2|2.4|1.7|1.9|2|1.7|1.6|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8.9|4.4|2.5|2|2.1|1.7|2.6|1.7|2.3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1.2|1|0.8|1.2|0.8|0.8|1.1|0.7|0.7|5.7|1.2|8.9|9.8|1.1|5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5770</TotalTime>
  <Words>102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5</vt:i4>
      </vt:variant>
    </vt:vector>
  </HeadingPairs>
  <TitlesOfParts>
    <vt:vector size="17" baseType="lpstr">
      <vt:lpstr>Arial</vt:lpstr>
      <vt:lpstr>Calibri</vt:lpstr>
      <vt:lpstr>Comic Sans MS</vt:lpstr>
      <vt:lpstr>HfW precursive bold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222</cp:revision>
  <dcterms:created xsi:type="dcterms:W3CDTF">2019-07-05T11:02:13Z</dcterms:created>
  <dcterms:modified xsi:type="dcterms:W3CDTF">2021-02-02T09:41:22Z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