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</p:sldMasterIdLst>
  <p:notesMasterIdLst>
    <p:notesMasterId r:id="rId25"/>
  </p:notesMasterIdLst>
  <p:sldIdLst>
    <p:sldId id="296" r:id="rId12"/>
    <p:sldId id="297" r:id="rId13"/>
    <p:sldId id="298" r:id="rId14"/>
    <p:sldId id="311" r:id="rId15"/>
    <p:sldId id="299" r:id="rId16"/>
    <p:sldId id="300" r:id="rId17"/>
    <p:sldId id="307" r:id="rId18"/>
    <p:sldId id="304" r:id="rId19"/>
    <p:sldId id="308" r:id="rId20"/>
    <p:sldId id="310" r:id="rId21"/>
    <p:sldId id="309" r:id="rId22"/>
    <p:sldId id="312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75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78" y="2532810"/>
            <a:ext cx="6328196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06151" y="356650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611" y="3484616"/>
            <a:ext cx="60099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  Bikes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90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93" y="3492203"/>
            <a:ext cx="2559749" cy="25708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42" y="3524250"/>
            <a:ext cx="2559749" cy="2570878"/>
          </a:xfrm>
          <a:prstGeom prst="rect">
            <a:avLst/>
          </a:prstGeom>
        </p:spPr>
      </p:pic>
      <p:sp>
        <p:nvSpPr>
          <p:cNvPr id="28" name="Trapezoid 27"/>
          <p:cNvSpPr/>
          <p:nvPr/>
        </p:nvSpPr>
        <p:spPr>
          <a:xfrm>
            <a:off x="760199" y="802891"/>
            <a:ext cx="7340138" cy="2389691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836575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55878" y="4249704"/>
            <a:ext cx="1336640" cy="7689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0376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24198" y="402592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804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39" y="1026417"/>
            <a:ext cx="1427798" cy="15686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96" y="961463"/>
            <a:ext cx="1334620" cy="1609923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2839118" y="4115880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2484" y="4108479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2939" y="411588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37758" y="4137811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75323" y="4108478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244819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81725" y="3943350"/>
            <a:ext cx="0" cy="12633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581750" y="4137812"/>
            <a:ext cx="0" cy="9926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001" flipH="1">
            <a:off x="427362" y="4942327"/>
            <a:ext cx="1736318" cy="115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97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7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4.44444E-6 -0.081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6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05324 " pathEditMode="relative" rAng="0" ptsTypes="AA">
                                      <p:cBhvr>
                                        <p:cTn id="35" dur="4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842 0.0025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5 3.7037E-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2.22222E-6 1.1111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180" y="123673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8167" y="19476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512" y="385322"/>
            <a:ext cx="78102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set of fruit matches the tally chart?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                         b)                          c)               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000771"/>
              </p:ext>
            </p:extLst>
          </p:nvPr>
        </p:nvGraphicFramePr>
        <p:xfrm>
          <a:off x="1071153" y="996219"/>
          <a:ext cx="326571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8356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Fruit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lemons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</a:tbl>
          </a:graphicData>
        </a:graphic>
      </p:graphicFrame>
      <p:cxnSp>
        <p:nvCxnSpPr>
          <p:cNvPr id="63" name="Straight Connector 62"/>
          <p:cNvCxnSpPr/>
          <p:nvPr/>
        </p:nvCxnSpPr>
        <p:spPr>
          <a:xfrm>
            <a:off x="27662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880505" y="225715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9758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90168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723261" y="2248148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69706" y="14510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4349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9615" y="1451036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42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448507" y="2257155"/>
            <a:ext cx="0" cy="25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723261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828527" y="186265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943170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043723" y="186265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676816" y="1877124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05931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6" y="3009136"/>
            <a:ext cx="715951" cy="68762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34" y="3017520"/>
            <a:ext cx="604316" cy="75316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1908944" y="3958457"/>
            <a:ext cx="604316" cy="75316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2" y="4943874"/>
            <a:ext cx="604316" cy="75316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87" y="5009657"/>
            <a:ext cx="604316" cy="75316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4" y="3067578"/>
            <a:ext cx="604316" cy="75316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2" y="3748023"/>
            <a:ext cx="715951" cy="6876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68" y="5059841"/>
            <a:ext cx="715951" cy="687622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1644758" y="3414151"/>
            <a:ext cx="843099" cy="96184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5" y="3565530"/>
            <a:ext cx="843099" cy="96184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71" y="4067705"/>
            <a:ext cx="843099" cy="961845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1421189" y="4360632"/>
            <a:ext cx="843099" cy="96184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75" y="4573125"/>
            <a:ext cx="843099" cy="96184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2399258" y="4153569"/>
            <a:ext cx="843099" cy="961845"/>
          </a:xfrm>
          <a:prstGeom prst="rect">
            <a:avLst/>
          </a:prstGeom>
        </p:spPr>
      </p:pic>
      <p:sp>
        <p:nvSpPr>
          <p:cNvPr id="116" name="Rounded Rectangle 115"/>
          <p:cNvSpPr/>
          <p:nvPr/>
        </p:nvSpPr>
        <p:spPr>
          <a:xfrm>
            <a:off x="3476245" y="3017520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2" y="4040864"/>
            <a:ext cx="715951" cy="68762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4" y="3017520"/>
            <a:ext cx="604316" cy="75316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2" y="4943874"/>
            <a:ext cx="604316" cy="75316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7" y="5009657"/>
            <a:ext cx="604316" cy="75316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24" y="3067578"/>
            <a:ext cx="604316" cy="7531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2" y="3748023"/>
            <a:ext cx="715951" cy="68762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98" y="5059841"/>
            <a:ext cx="715951" cy="687622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4140111" y="2931663"/>
            <a:ext cx="843099" cy="96184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45" y="3565530"/>
            <a:ext cx="843099" cy="9618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01" y="4067705"/>
            <a:ext cx="843099" cy="9618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4255825" y="3498413"/>
            <a:ext cx="843099" cy="9618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53" y="4509964"/>
            <a:ext cx="843099" cy="9618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4816188" y="4153569"/>
            <a:ext cx="843099" cy="961845"/>
          </a:xfrm>
          <a:prstGeom prst="rect">
            <a:avLst/>
          </a:prstGeom>
        </p:spPr>
      </p:pic>
      <p:sp>
        <p:nvSpPr>
          <p:cNvPr id="131" name="Rounded Rectangle 130"/>
          <p:cNvSpPr/>
          <p:nvPr/>
        </p:nvSpPr>
        <p:spPr>
          <a:xfrm>
            <a:off x="5886877" y="3013166"/>
            <a:ext cx="2027574" cy="283464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38" y="2992871"/>
            <a:ext cx="715951" cy="68762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96" y="3013166"/>
            <a:ext cx="604316" cy="75316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423">
            <a:off x="6736506" y="3954103"/>
            <a:ext cx="604316" cy="753162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3" y="4820044"/>
            <a:ext cx="604316" cy="753162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789">
            <a:off x="7294869" y="4835113"/>
            <a:ext cx="604316" cy="753162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56" y="3063224"/>
            <a:ext cx="604316" cy="75316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34" y="3743669"/>
            <a:ext cx="715951" cy="68762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62" y="5132731"/>
            <a:ext cx="715951" cy="68762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3896">
            <a:off x="6433554" y="3450449"/>
            <a:ext cx="843099" cy="96184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77" y="3561176"/>
            <a:ext cx="843099" cy="96184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33" y="4063351"/>
            <a:ext cx="843099" cy="9618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192">
            <a:off x="6248751" y="4356278"/>
            <a:ext cx="843099" cy="9618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879">
            <a:off x="6754823" y="4411665"/>
            <a:ext cx="843099" cy="96184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7226820" y="4149215"/>
            <a:ext cx="843099" cy="96184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7" y="4455343"/>
            <a:ext cx="843099" cy="96184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1375">
            <a:off x="6843940" y="5043283"/>
            <a:ext cx="843099" cy="961845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47" y="3295481"/>
            <a:ext cx="691237" cy="691237"/>
          </a:xfrm>
          <a:prstGeom prst="rect">
            <a:avLst/>
          </a:prstGeom>
        </p:spPr>
      </p:pic>
      <p:sp>
        <p:nvSpPr>
          <p:cNvPr id="152" name="Rounded Rectangle 151"/>
          <p:cNvSpPr/>
          <p:nvPr/>
        </p:nvSpPr>
        <p:spPr>
          <a:xfrm>
            <a:off x="5908527" y="3033461"/>
            <a:ext cx="2027574" cy="283464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6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all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How many fingers?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Which set does </a:t>
            </a:r>
            <a:r>
              <a:rPr lang="en-GB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show 25?</a:t>
            </a:r>
          </a:p>
          <a:p>
            <a:endParaRPr lang="en-GB" sz="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a)                           b)                         c)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	 How much?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73437" y="2861045"/>
            <a:ext cx="1831642" cy="17390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052893" y="2793977"/>
            <a:ext cx="1831642" cy="18061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302614" y="2868372"/>
            <a:ext cx="1831642" cy="1731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18" y="839054"/>
            <a:ext cx="1487960" cy="138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1" y="839052"/>
            <a:ext cx="1487960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9" y="2894506"/>
            <a:ext cx="584077" cy="832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1" y="839052"/>
            <a:ext cx="1487960" cy="13853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14" y="839050"/>
            <a:ext cx="1487960" cy="1385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4" y="839050"/>
            <a:ext cx="1487960" cy="1385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57" y="839048"/>
            <a:ext cx="1487960" cy="13853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4912" y="2868373"/>
            <a:ext cx="584077" cy="832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38" y="3697049"/>
            <a:ext cx="584077" cy="832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281" y="3673634"/>
            <a:ext cx="584077" cy="832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98" y="3657548"/>
            <a:ext cx="584077" cy="832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" y="4833848"/>
            <a:ext cx="1510070" cy="15045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6" y="4921360"/>
            <a:ext cx="1445762" cy="1329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62" y="4833848"/>
            <a:ext cx="1510070" cy="15045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02" y="4833848"/>
            <a:ext cx="1510070" cy="15045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2" y="4833848"/>
            <a:ext cx="1510070" cy="1504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82" y="4833848"/>
            <a:ext cx="1510070" cy="15045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56" y="4921360"/>
            <a:ext cx="1445762" cy="13294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437" y="2835369"/>
            <a:ext cx="883081" cy="8221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343885"/>
            <a:ext cx="883081" cy="82217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39" y="3821699"/>
            <a:ext cx="883081" cy="8221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7" y="3821699"/>
            <a:ext cx="883081" cy="82217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58" y="2835368"/>
            <a:ext cx="883081" cy="82217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10" y="2833569"/>
            <a:ext cx="746556" cy="8109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979" y="2793975"/>
            <a:ext cx="746556" cy="8109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84" y="3218546"/>
            <a:ext cx="746556" cy="8109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4" y="3754974"/>
            <a:ext cx="746556" cy="8109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690" y="3744016"/>
            <a:ext cx="746556" cy="8109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33329" y="1712618"/>
            <a:ext cx="6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33329" y="4820208"/>
            <a:ext cx="75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27p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35352" y="2780337"/>
            <a:ext cx="1831642" cy="180614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3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 animBg="1"/>
      <p:bldP spid="46" grpId="0"/>
      <p:bldP spid="47" grpId="0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2" y="332526"/>
            <a:ext cx="7289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Teddy is drawing a tally chart while his mum unpacks the shopping.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34" y="1966672"/>
            <a:ext cx="3121404" cy="31349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058161" y="285030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41315" y="285030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19206" y="285030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55886" y="283795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2130" y="295793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2899031" cy="291163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521026" y="3503963"/>
            <a:ext cx="3723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24457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30385" y="3490987"/>
            <a:ext cx="75251" cy="78345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133297" y="3484412"/>
            <a:ext cx="714" cy="72672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331818" y="3484412"/>
            <a:ext cx="8120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54796" y="3620561"/>
            <a:ext cx="106002" cy="76631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644174" y="3503963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893523" y="3620561"/>
            <a:ext cx="2393" cy="7833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062355" y="3506304"/>
            <a:ext cx="53831" cy="87199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252227" y="3523385"/>
            <a:ext cx="998" cy="75830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462579" y="3507854"/>
            <a:ext cx="0" cy="86756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698599" y="3586290"/>
            <a:ext cx="91" cy="81111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4904161" y="3507854"/>
            <a:ext cx="3883" cy="75459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03702" y="4859871"/>
            <a:ext cx="4611" cy="858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88543" y="4848805"/>
            <a:ext cx="53831" cy="871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49805" y="4844340"/>
            <a:ext cx="37626" cy="853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314517" y="4820898"/>
            <a:ext cx="37097" cy="788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99925" y="4895348"/>
            <a:ext cx="900714" cy="730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706706" y="4859871"/>
            <a:ext cx="32278" cy="766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907702" y="4848805"/>
            <a:ext cx="21313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145247" y="4848805"/>
            <a:ext cx="13369" cy="774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92455" y="4850680"/>
            <a:ext cx="28663" cy="7734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63934" y="4895348"/>
            <a:ext cx="803141" cy="7001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6720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744360" y="4820898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98636" y="4844340"/>
            <a:ext cx="0" cy="76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" name="Picture 9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84" y="456268"/>
            <a:ext cx="2692034" cy="2703739"/>
          </a:xfrm>
          <a:prstGeom prst="rect">
            <a:avLst/>
          </a:prstGeom>
        </p:spPr>
      </p:pic>
      <p:cxnSp>
        <p:nvCxnSpPr>
          <p:cNvPr id="93" name="Straight Connector 92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77" y="3379327"/>
            <a:ext cx="1463858" cy="172232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861993" y="971522"/>
            <a:ext cx="1771287" cy="198805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1866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132936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540" y="449390"/>
            <a:ext cx="764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raw a tally to represent each type of fruit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61" y="1134618"/>
            <a:ext cx="1267397" cy="1541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17" y="2758712"/>
            <a:ext cx="827614" cy="921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3352641" y="2962891"/>
            <a:ext cx="827614" cy="92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2593749" y="4222234"/>
            <a:ext cx="1366205" cy="149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48" y="4178921"/>
            <a:ext cx="1366205" cy="14918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465" y="1132183"/>
            <a:ext cx="1267397" cy="1541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0" y="4236461"/>
            <a:ext cx="761833" cy="731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43" y="4173936"/>
            <a:ext cx="1366205" cy="1491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22" y="4664830"/>
            <a:ext cx="761833" cy="7316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27" y="2694159"/>
            <a:ext cx="827614" cy="9219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729451" y="2898338"/>
            <a:ext cx="827614" cy="921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58" y="2676272"/>
            <a:ext cx="827614" cy="9219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6123782" y="2880451"/>
            <a:ext cx="827614" cy="921991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008468" y="157191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7047" y="157191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84527" y="157169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03106" y="1571699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15054" y="1571917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85152" y="166330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03731" y="166330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61211" y="166309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79790" y="166309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591738" y="166330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60868" y="321207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279447" y="321207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36927" y="3211860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55506" y="3211860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7454" y="3212078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37552" y="3303469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236" y="459335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0815" y="459335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48295" y="459313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66874" y="459313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78822" y="459335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48920" y="468474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67499" y="468474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24979" y="4684528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43558" y="4684528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555506" y="4684746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60868" y="5268505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279447" y="5268505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36927" y="5268287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55506" y="5268287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067454" y="5268505"/>
            <a:ext cx="584403" cy="391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37552" y="5359896"/>
            <a:ext cx="1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956131" y="5359896"/>
            <a:ext cx="0" cy="438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3" y="2728109"/>
            <a:ext cx="1243013" cy="1157288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34" y="3105834"/>
            <a:ext cx="1760091" cy="1278429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3" y="504537"/>
            <a:ext cx="2607682" cy="2348122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7" y="2605002"/>
            <a:ext cx="1014413" cy="115728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5" y="4553136"/>
            <a:ext cx="1243013" cy="115728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482" y="3665212"/>
            <a:ext cx="950169" cy="108399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4708" y="3244618"/>
            <a:ext cx="950169" cy="108399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3658" y="4516368"/>
            <a:ext cx="950169" cy="1083995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9166" y="2791487"/>
            <a:ext cx="950169" cy="108399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086" y="2665974"/>
            <a:ext cx="950169" cy="1083995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5" y="3687956"/>
            <a:ext cx="1014413" cy="115728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58" y="4116570"/>
            <a:ext cx="1243013" cy="115728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65" y="4271665"/>
            <a:ext cx="1243013" cy="115728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7" y="3091103"/>
            <a:ext cx="1136789" cy="113399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12" y="4180793"/>
            <a:ext cx="1230964" cy="1227939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0881" y="4108318"/>
            <a:ext cx="1230964" cy="1227939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93" y="2971091"/>
            <a:ext cx="1136789" cy="113399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713" y="4969255"/>
            <a:ext cx="1230964" cy="1227939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58" y="3596457"/>
            <a:ext cx="1136789" cy="113399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6930" y="4953928"/>
            <a:ext cx="1230964" cy="1227939"/>
          </a:xfrm>
          <a:prstGeom prst="rect">
            <a:avLst/>
          </a:prstGeom>
        </p:spPr>
      </p:pic>
      <p:pic>
        <p:nvPicPr>
          <p:cNvPr id="189" name="Picture 1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4408" y="4893068"/>
            <a:ext cx="1230964" cy="1227939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13" y="4985376"/>
            <a:ext cx="1136789" cy="1133995"/>
          </a:xfrm>
          <a:prstGeom prst="rect">
            <a:avLst/>
          </a:prstGeom>
        </p:spPr>
      </p:pic>
      <p:graphicFrame>
        <p:nvGraphicFramePr>
          <p:cNvPr id="191" name="Table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30071"/>
              </p:ext>
            </p:extLst>
          </p:nvPr>
        </p:nvGraphicFramePr>
        <p:xfrm>
          <a:off x="3948168" y="517021"/>
          <a:ext cx="417328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094">
                  <a:extLst>
                    <a:ext uri="{9D8B030D-6E8A-4147-A177-3AD203B41FA5}">
                      <a16:colId xmlns:a16="http://schemas.microsoft.com/office/drawing/2014/main" val="886089647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2498081618"/>
                    </a:ext>
                  </a:extLst>
                </a:gridCol>
                <a:gridCol w="1391094">
                  <a:extLst>
                    <a:ext uri="{9D8B030D-6E8A-4147-A177-3AD203B41FA5}">
                      <a16:colId xmlns:a16="http://schemas.microsoft.com/office/drawing/2014/main" val="3816180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Tally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8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Horses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83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5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Chickens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2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Frogs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Sheep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28169"/>
                  </a:ext>
                </a:extLst>
              </a:tr>
            </a:tbl>
          </a:graphicData>
        </a:graphic>
      </p:graphicFrame>
      <p:cxnSp>
        <p:nvCxnSpPr>
          <p:cNvPr id="192" name="Straight Connector 191"/>
          <p:cNvCxnSpPr/>
          <p:nvPr/>
        </p:nvCxnSpPr>
        <p:spPr>
          <a:xfrm flipV="1">
            <a:off x="1095902" y="817262"/>
            <a:ext cx="1793134" cy="158855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3303305" y="3478486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1032529" y="3044790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2154227" y="2984267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5437516" y="97558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54375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5551816" y="137120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506275" y="360842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V="1">
            <a:off x="696997" y="405119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V="1">
            <a:off x="2038524" y="408827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54375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551816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56471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5761479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5394572" y="1795076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1345484" y="4959264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5436304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V="1">
            <a:off x="2468158" y="4624962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541570" y="2183243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4501848" y="44140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7269216" y="307956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5656213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5761479" y="218324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6421111" y="308797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5074111" y="4949066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0055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6119818" y="1804084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4309862" y="340943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5284077" y="3207723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517455" y="394737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641160" y="4535851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239740" y="525762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3137485" y="540339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437844" y="4467259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6130271" y="5226855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092276" y="5291048"/>
            <a:ext cx="738990" cy="61219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544101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5546283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660926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761479" y="2573291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5394572" y="2587762"/>
            <a:ext cx="412396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594553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051616" y="2569837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6168821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6254837" y="2573292"/>
            <a:ext cx="0" cy="2436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7280676" y="912727"/>
            <a:ext cx="30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1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7259837" y="132962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2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259837" y="169355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7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259837" y="210043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4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64" y="2375568"/>
            <a:ext cx="1077079" cy="1138626"/>
          </a:xfrm>
          <a:prstGeom prst="rect">
            <a:avLst/>
          </a:prstGeom>
        </p:spPr>
      </p:pic>
      <p:sp>
        <p:nvSpPr>
          <p:cNvPr id="242" name="Rectangle 241"/>
          <p:cNvSpPr/>
          <p:nvPr/>
        </p:nvSpPr>
        <p:spPr>
          <a:xfrm>
            <a:off x="7259837" y="249974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9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 flipV="1">
            <a:off x="2924518" y="2646905"/>
            <a:ext cx="960595" cy="79576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74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2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2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1" grpId="0"/>
      <p:bldP spid="2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7|0.6|0.8|0.7|0.9|0.8|9.6|5.9|15.9|1|7.1|0.9|0.6|0.8|0.9|3.3|1.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2|2.6|2.1|1.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1|2.9|25.4|8.3|4.7|5.4|0.9|1|7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1|1.1|9.4|1.1|0.8|6.8|2.3|0.7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7|1.9|2.3|0.9|3.3|1.1|5.2|2.8|0.6|0.6|0.6|4.5|0.9|0.7|0.6|3.4|6.9|1.5|0.9|0.9|2|2.3|1.8|0.9|3.8|2.8|2.4|2.1|7.6|0.9|0.4|2.5|0.4|0.3|2.6|0.6|0.5|1.1|0.7|0.6|3.4|0.6|0.6|1|0.5|0.7|5.1|1.1|1.7|2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5.1|3|3.7|3.3|12|3.2|2.1|2.1|5.2|0.9|5.2|3.6|3.4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7|21.1|31.1|1.9|15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9|7|2|1.5|6.8|3.4|2.3|5|3.5|8.6|3.6|0.8|0.6|0.6|0.7|1|3.4|0.8|0.5|0.6|0.6|0.7|1|1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9550</TotalTime>
  <Words>122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1_Let's learn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all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Smurthwaite, Andrew</cp:lastModifiedBy>
  <cp:revision>222</cp:revision>
  <dcterms:created xsi:type="dcterms:W3CDTF">2019-07-05T11:02:13Z</dcterms:created>
  <dcterms:modified xsi:type="dcterms:W3CDTF">2021-02-05T08:56:38Z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