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299" r:id="rId14"/>
    <p:sldId id="300" r:id="rId15"/>
    <p:sldId id="311" r:id="rId16"/>
    <p:sldId id="310" r:id="rId17"/>
    <p:sldId id="307" r:id="rId18"/>
    <p:sldId id="309" r:id="rId19"/>
    <p:sldId id="308" r:id="rId20"/>
    <p:sldId id="312" r:id="rId21"/>
    <p:sldId id="305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9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D783244-F283-4CFE-B606-5E8D96DEF1A5}"/>
    <pc:docChg chg="modSld">
      <pc:chgData name="James Clegg" userId="c6df1435-7a36-4b38-be4d-16e68e91152f" providerId="ADAL" clId="{5D783244-F283-4CFE-B606-5E8D96DEF1A5}" dt="2020-12-11T14:15:58.024" v="35" actId="1037"/>
      <pc:docMkLst>
        <pc:docMk/>
      </pc:docMkLst>
      <pc:sldChg chg="modSp">
        <pc:chgData name="James Clegg" userId="c6df1435-7a36-4b38-be4d-16e68e91152f" providerId="ADAL" clId="{5D783244-F283-4CFE-B606-5E8D96DEF1A5}" dt="2020-12-11T14:15:40.958" v="11" actId="1036"/>
        <pc:sldMkLst>
          <pc:docMk/>
          <pc:sldMk cId="2221135465" sldId="307"/>
        </pc:sldMkLst>
        <pc:spChg chg="mod">
          <ac:chgData name="James Clegg" userId="c6df1435-7a36-4b38-be4d-16e68e91152f" providerId="ADAL" clId="{5D783244-F283-4CFE-B606-5E8D96DEF1A5}" dt="2020-12-11T14:15:40.958" v="11" actId="1036"/>
          <ac:spMkLst>
            <pc:docMk/>
            <pc:sldMk cId="2221135465" sldId="307"/>
            <ac:spMk id="7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26.745" v="0" actId="122"/>
        <pc:sldMkLst>
          <pc:docMk/>
          <pc:sldMk cId="1034539280" sldId="308"/>
        </pc:sldMkLst>
        <pc:spChg chg="mod">
          <ac:chgData name="James Clegg" userId="c6df1435-7a36-4b38-be4d-16e68e91152f" providerId="ADAL" clId="{5D783244-F283-4CFE-B606-5E8D96DEF1A5}" dt="2020-12-11T14:15:26.745" v="0" actId="122"/>
          <ac:spMkLst>
            <pc:docMk/>
            <pc:sldMk cId="1034539280" sldId="308"/>
            <ac:spMk id="10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31.793" v="1" actId="122"/>
        <pc:sldMkLst>
          <pc:docMk/>
          <pc:sldMk cId="3257369663" sldId="309"/>
        </pc:sldMkLst>
        <pc:spChg chg="mod">
          <ac:chgData name="James Clegg" userId="c6df1435-7a36-4b38-be4d-16e68e91152f" providerId="ADAL" clId="{5D783244-F283-4CFE-B606-5E8D96DEF1A5}" dt="2020-12-11T14:15:31.793" v="1" actId="122"/>
          <ac:spMkLst>
            <pc:docMk/>
            <pc:sldMk cId="3257369663" sldId="309"/>
            <ac:spMk id="12" creationId="{00000000-0000-0000-0000-000000000000}"/>
          </ac:spMkLst>
        </pc:spChg>
      </pc:sldChg>
      <pc:sldChg chg="modSp">
        <pc:chgData name="James Clegg" userId="c6df1435-7a36-4b38-be4d-16e68e91152f" providerId="ADAL" clId="{5D783244-F283-4CFE-B606-5E8D96DEF1A5}" dt="2020-12-11T14:15:58.024" v="35" actId="1037"/>
        <pc:sldMkLst>
          <pc:docMk/>
          <pc:sldMk cId="692308146" sldId="310"/>
        </pc:sldMkLst>
        <pc:spChg chg="mod">
          <ac:chgData name="James Clegg" userId="c6df1435-7a36-4b38-be4d-16e68e91152f" providerId="ADAL" clId="{5D783244-F283-4CFE-B606-5E8D96DEF1A5}" dt="2020-12-11T14:15:58.024" v="35" actId="1037"/>
          <ac:spMkLst>
            <pc:docMk/>
            <pc:sldMk cId="692308146" sldId="310"/>
            <ac:spMk id="7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52.781" v="21" actId="122"/>
          <ac:spMkLst>
            <pc:docMk/>
            <pc:sldMk cId="692308146" sldId="310"/>
            <ac:spMk id="10" creationId="{00000000-0000-0000-0000-000000000000}"/>
          </ac:spMkLst>
        </pc:spChg>
        <pc:spChg chg="mod">
          <ac:chgData name="James Clegg" userId="c6df1435-7a36-4b38-be4d-16e68e91152f" providerId="ADAL" clId="{5D783244-F283-4CFE-B606-5E8D96DEF1A5}" dt="2020-12-11T14:15:48.404" v="19" actId="1036"/>
          <ac:spMkLst>
            <pc:docMk/>
            <pc:sldMk cId="692308146" sldId="310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35" y="1998470"/>
            <a:ext cx="640745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65" y="33477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64279" y="70645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64279" y="74128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 will use a 100 </a:t>
            </a:r>
          </a:p>
          <a:p>
            <a:pPr algn="ctr"/>
            <a:r>
              <a:rPr lang="en-GB" sz="2800" dirty="0"/>
              <a:t>square.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75715"/>
              </p:ext>
            </p:extLst>
          </p:nvPr>
        </p:nvGraphicFramePr>
        <p:xfrm>
          <a:off x="1563640" y="741288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38867"/>
                  </a:ext>
                </a:extLst>
              </a:tr>
            </a:tbl>
          </a:graphicData>
        </a:graphic>
      </p:graphicFrame>
      <p:sp>
        <p:nvSpPr>
          <p:cNvPr id="15" name="AutoShape 2" descr="Free Cartoon Scissor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14737">
            <a:off x="2538537" y="3200926"/>
            <a:ext cx="511357" cy="3001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2794215" y="741288"/>
            <a:ext cx="0" cy="24784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>
            <a:off x="1544063" y="741288"/>
            <a:ext cx="1257340" cy="23654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49452"/>
          <a:stretch/>
        </p:blipFill>
        <p:spPr>
          <a:xfrm rot="10800000">
            <a:off x="2767450" y="731723"/>
            <a:ext cx="1257340" cy="236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891549"/>
                <a:ext cx="6714309" cy="523220"/>
              </a:xfrm>
              <a:prstGeom prst="rect">
                <a:avLst/>
              </a:prstGeom>
              <a:blipFill>
                <a:blip r:embed="rId8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01423" y="4610396"/>
            <a:ext cx="7391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Annie’s method to divide 100 by 4, 5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 to cut the 100 square into equal parts each time?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4344" y="3423753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27188" y="35664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5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6788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6875 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261" y="515994"/>
            <a:ext cx="5959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you notice any patterns?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1250110"/>
                <a:ext cx="2771771" cy="584775"/>
              </a:xfrm>
              <a:prstGeom prst="rect">
                <a:avLst/>
              </a:prstGeom>
              <a:blipFill>
                <a:blip r:embed="rId5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10" y="3057146"/>
                <a:ext cx="2512464" cy="584775"/>
              </a:xfrm>
              <a:prstGeom prst="rect">
                <a:avLst/>
              </a:prstGeom>
              <a:blipFill>
                <a:blip r:embed="rId6"/>
                <a:stretch>
                  <a:fillRect l="-6311" t="-12632" r="-1699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1250110"/>
                <a:ext cx="2771771" cy="584775"/>
              </a:xfrm>
              <a:prstGeom prst="rect">
                <a:avLst/>
              </a:prstGeom>
              <a:blipFill>
                <a:blip r:embed="rId7"/>
                <a:stretch>
                  <a:fillRect l="-572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tx1"/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473" y="3057146"/>
                <a:ext cx="2974046" cy="584775"/>
              </a:xfrm>
              <a:prstGeom prst="rect">
                <a:avLst/>
              </a:prstGeom>
              <a:blipFill>
                <a:blip r:embed="rId8"/>
                <a:stretch>
                  <a:fillRect l="-5328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endCxn id="58" idx="0"/>
          </p:cNvCxnSpPr>
          <p:nvPr/>
        </p:nvCxnSpPr>
        <p:spPr>
          <a:xfrm>
            <a:off x="2565142" y="1878848"/>
            <a:ext cx="0" cy="1178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3289" y="212629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425215" y="1866847"/>
            <a:ext cx="0" cy="11902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46047" y="212629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231099" y="1878928"/>
            <a:ext cx="0" cy="11782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091172" y="1868161"/>
            <a:ext cx="0" cy="1188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166455" y="2128752"/>
            <a:ext cx="118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double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149213" y="2128752"/>
            <a:ext cx="86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half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83469"/>
              </p:ext>
            </p:extLst>
          </p:nvPr>
        </p:nvGraphicFramePr>
        <p:xfrm>
          <a:off x="956936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3334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75569"/>
              </p:ext>
            </p:extLst>
          </p:nvPr>
        </p:nvGraphicFramePr>
        <p:xfrm>
          <a:off x="956936" y="4655011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1225160062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5880900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8017"/>
              </p:ext>
            </p:extLst>
          </p:nvPr>
        </p:nvGraphicFramePr>
        <p:xfrm>
          <a:off x="4660102" y="4655011"/>
          <a:ext cx="3386670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7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178930689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79157247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085682231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928501114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4140713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1484843350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279888027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3806337845"/>
                    </a:ext>
                  </a:extLst>
                </a:gridCol>
                <a:gridCol w="338667">
                  <a:extLst>
                    <a:ext uri="{9D8B030D-6E8A-4147-A177-3AD203B41FA5}">
                      <a16:colId xmlns:a16="http://schemas.microsoft.com/office/drawing/2014/main" val="2766205722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45582"/>
              </p:ext>
            </p:extLst>
          </p:nvPr>
        </p:nvGraphicFramePr>
        <p:xfrm>
          <a:off x="4645011" y="3899017"/>
          <a:ext cx="3386668" cy="529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161199647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9447065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74675643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69989607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631083169"/>
                    </a:ext>
                  </a:extLst>
                </a:gridCol>
              </a:tblGrid>
              <a:tr h="5297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4817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596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58" grpId="0"/>
      <p:bldP spid="59" grpId="0"/>
      <p:bldP spid="60" grpId="0"/>
      <p:bldP spid="7" grpId="0"/>
      <p:bldP spid="93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16432" y="5244376"/>
            <a:ext cx="527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value of each shape?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1878145"/>
                <a:ext cx="30958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534194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55571" y="1913941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866989"/>
                <a:ext cx="3791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508067" y="874368"/>
            <a:ext cx="535578" cy="5293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</m:t>
                    </m:r>
                  </m:oMath>
                </a14:m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2889301"/>
                <a:ext cx="49791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2471057" y="2885986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solidFill>
                          <a:prstClr val="black"/>
                        </a:solidFill>
                      </a:rPr>
                      <m:t>100</m:t>
                    </m:r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       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           +          +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51" y="3900458"/>
                <a:ext cx="59174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/>
          <p:cNvSpPr/>
          <p:nvPr/>
        </p:nvSpPr>
        <p:spPr>
          <a:xfrm>
            <a:off x="5960225" y="3893883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64429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928486" y="3919003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2411840" y="3822787"/>
            <a:ext cx="718457" cy="62701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40479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39387" y="2922637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24180" y="911019"/>
            <a:ext cx="504000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/>
          <p:cNvSpPr/>
          <p:nvPr/>
        </p:nvSpPr>
        <p:spPr>
          <a:xfrm>
            <a:off x="3714794" y="874368"/>
            <a:ext cx="522514" cy="52933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08067" y="189982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3446" y="190284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1787" y="905802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5538" y="3922115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2559" y="390939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95853" y="291753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93040" y="2903417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702" y="2962523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9016" y="3976250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5853" y="916631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93479" y="86698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62753" y="3889139"/>
            <a:ext cx="116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7955" y="5291836"/>
            <a:ext cx="8583820" cy="661581"/>
            <a:chOff x="1167955" y="5291836"/>
            <a:chExt cx="8583820" cy="661581"/>
          </a:xfrm>
        </p:grpSpPr>
        <p:sp>
          <p:nvSpPr>
            <p:cNvPr id="38" name="Rectangle 37"/>
            <p:cNvSpPr/>
            <p:nvPr/>
          </p:nvSpPr>
          <p:spPr>
            <a:xfrm>
              <a:off x="3124380" y="5421262"/>
              <a:ext cx="504000" cy="504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1167955" y="5420337"/>
              <a:ext cx="535578" cy="5293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171229" y="5397643"/>
              <a:ext cx="522514" cy="5293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877363" y="5291836"/>
              <a:ext cx="718457" cy="627017"/>
            </a:xfrm>
            <a:prstGeom prst="star5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2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10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5                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GB" sz="2800" dirty="0"/>
                    <a:t>4   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981" y="5430197"/>
                  <a:ext cx="8033794" cy="523220"/>
                </a:xfrm>
                <a:prstGeom prst="rect">
                  <a:avLst/>
                </a:prstGeom>
                <a:blipFill>
                  <a:blip r:embed="rId9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7653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5" grpId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16432" y="393003"/>
            <a:ext cx="7276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are some 100 squares for you to cut into equal parts.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1405337"/>
            <a:ext cx="2195258" cy="20930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44" y="3754988"/>
            <a:ext cx="2195258" cy="20930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1405337"/>
            <a:ext cx="2195258" cy="20930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15" y="3754988"/>
            <a:ext cx="2195258" cy="2093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1405337"/>
            <a:ext cx="2195258" cy="2093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86" y="3754988"/>
            <a:ext cx="2195258" cy="2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Which representations show 100?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4" y="1076307"/>
            <a:ext cx="726863" cy="7089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902047" y="929029"/>
            <a:ext cx="572360" cy="16140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189526" y="929029"/>
            <a:ext cx="572360" cy="16140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77005" y="929029"/>
            <a:ext cx="572360" cy="16140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64484" y="929029"/>
            <a:ext cx="572360" cy="16140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51963" y="929029"/>
            <a:ext cx="572360" cy="16140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589160" y="929029"/>
            <a:ext cx="572360" cy="1614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76639" y="929029"/>
            <a:ext cx="572360" cy="16140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64118" y="929029"/>
            <a:ext cx="572360" cy="16140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51597" y="929029"/>
            <a:ext cx="572360" cy="16140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739076" y="929029"/>
            <a:ext cx="572360" cy="16140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98" y="1076307"/>
            <a:ext cx="726863" cy="7089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06" y="1076307"/>
            <a:ext cx="726863" cy="70896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22" y="1076307"/>
            <a:ext cx="726863" cy="7089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89" y="1076307"/>
            <a:ext cx="726863" cy="7089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6" y="1752342"/>
            <a:ext cx="726863" cy="70896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00" y="1752342"/>
            <a:ext cx="726863" cy="7089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08" y="1752342"/>
            <a:ext cx="726863" cy="7089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4" y="1752342"/>
            <a:ext cx="726863" cy="7089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1" y="1752342"/>
            <a:ext cx="726863" cy="708960"/>
          </a:xfrm>
          <a:prstGeom prst="rect">
            <a:avLst/>
          </a:prstGeom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14444"/>
              </p:ext>
            </p:extLst>
          </p:nvPr>
        </p:nvGraphicFramePr>
        <p:xfrm>
          <a:off x="1037272" y="2919892"/>
          <a:ext cx="3821330" cy="637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266">
                  <a:extLst>
                    <a:ext uri="{9D8B030D-6E8A-4147-A177-3AD203B41FA5}">
                      <a16:colId xmlns:a16="http://schemas.microsoft.com/office/drawing/2014/main" val="869479294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3840119009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3055408303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4275019068"/>
                    </a:ext>
                  </a:extLst>
                </a:gridCol>
                <a:gridCol w="764266">
                  <a:extLst>
                    <a:ext uri="{9D8B030D-6E8A-4147-A177-3AD203B41FA5}">
                      <a16:colId xmlns:a16="http://schemas.microsoft.com/office/drawing/2014/main" val="1056312249"/>
                    </a:ext>
                  </a:extLst>
                </a:gridCol>
              </a:tblGrid>
              <a:tr h="6371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35699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32604"/>
              </p:ext>
            </p:extLst>
          </p:nvPr>
        </p:nvGraphicFramePr>
        <p:xfrm>
          <a:off x="5472096" y="3479440"/>
          <a:ext cx="2461150" cy="234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15">
                  <a:extLst>
                    <a:ext uri="{9D8B030D-6E8A-4147-A177-3AD203B41FA5}">
                      <a16:colId xmlns:a16="http://schemas.microsoft.com/office/drawing/2014/main" val="396417852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85889099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17165359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961982875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150228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73792516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27828140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715433948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1331110733"/>
                    </a:ext>
                  </a:extLst>
                </a:gridCol>
                <a:gridCol w="246115">
                  <a:extLst>
                    <a:ext uri="{9D8B030D-6E8A-4147-A177-3AD203B41FA5}">
                      <a16:colId xmlns:a16="http://schemas.microsoft.com/office/drawing/2014/main" val="341184084"/>
                    </a:ext>
                  </a:extLst>
                </a:gridCol>
              </a:tblGrid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58952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061045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9707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21441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7305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560890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78698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65457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748702"/>
                  </a:ext>
                </a:extLst>
              </a:tr>
              <a:tr h="234249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38867"/>
                  </a:ext>
                </a:extLst>
              </a:tr>
            </a:tbl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037272" y="4228233"/>
            <a:ext cx="466024" cy="13141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42863" y="4228233"/>
            <a:ext cx="466024" cy="13141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846974"/>
            <a:ext cx="250838" cy="288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034381"/>
            <a:ext cx="250838" cy="288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5221789"/>
            <a:ext cx="250838" cy="28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659567"/>
            <a:ext cx="250838" cy="288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557177" y="4472160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837597" y="4228233"/>
            <a:ext cx="466024" cy="131418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043188" y="4228233"/>
            <a:ext cx="466024" cy="131418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846974"/>
            <a:ext cx="250838" cy="28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034381"/>
            <a:ext cx="250838" cy="288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5221789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659567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357502" y="4472160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37922" y="4228233"/>
            <a:ext cx="466024" cy="131418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43513" y="4228233"/>
            <a:ext cx="466024" cy="1314187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846974"/>
            <a:ext cx="250838" cy="288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034381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5221789"/>
            <a:ext cx="250838" cy="288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659567"/>
            <a:ext cx="250838" cy="288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157827" y="4472160"/>
            <a:ext cx="250838" cy="288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438247" y="4228233"/>
            <a:ext cx="466024" cy="131418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3838" y="4228233"/>
            <a:ext cx="466024" cy="131418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846974"/>
            <a:ext cx="250838" cy="288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034381"/>
            <a:ext cx="250838" cy="2880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5221789"/>
            <a:ext cx="250838" cy="2880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659567"/>
            <a:ext cx="250838" cy="2880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958152" y="4472160"/>
            <a:ext cx="250838" cy="288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671" y="2553439"/>
            <a:ext cx="747045" cy="74704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5580515" y="269612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674609"/>
              </p:ext>
            </p:extLst>
          </p:nvPr>
        </p:nvGraphicFramePr>
        <p:xfrm>
          <a:off x="4727927" y="1039150"/>
          <a:ext cx="3261925" cy="1446704"/>
        </p:xfrm>
        <a:graphic>
          <a:graphicData uri="http://schemas.openxmlformats.org/drawingml/2006/table">
            <a:tbl>
              <a:tblPr firstRow="1" bandRow="1"/>
              <a:tblGrid>
                <a:gridCol w="652385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2385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723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8" y="444137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different ways can you represent 100?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 your representations to divide 100 into 2 equal groups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Now divide 100 by 4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47975" y="1215972"/>
            <a:ext cx="464257" cy="130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97686" y="1215972"/>
            <a:ext cx="464257" cy="1309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647397" y="1215972"/>
            <a:ext cx="464257" cy="1309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897108" y="1215972"/>
            <a:ext cx="464257" cy="1309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96530" y="1215972"/>
            <a:ext cx="464257" cy="13092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46819" y="1215972"/>
            <a:ext cx="464257" cy="13092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646241" y="1215972"/>
            <a:ext cx="464257" cy="1309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95952" y="1215972"/>
            <a:ext cx="464257" cy="13092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145663" y="1215972"/>
            <a:ext cx="464257" cy="13092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395378" y="1215972"/>
            <a:ext cx="464257" cy="13092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87059" y="2965160"/>
            <a:ext cx="464257" cy="13092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436770" y="2965160"/>
            <a:ext cx="464257" cy="13092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86481" y="2965160"/>
            <a:ext cx="464257" cy="1309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936192" y="2965160"/>
            <a:ext cx="464257" cy="13092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04110" y="2965160"/>
            <a:ext cx="464257" cy="13092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185903" y="2965160"/>
            <a:ext cx="464257" cy="1309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053821" y="2965160"/>
            <a:ext cx="464257" cy="1309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303532" y="2965160"/>
            <a:ext cx="464257" cy="13092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553243" y="2965160"/>
            <a:ext cx="464257" cy="1309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802958" y="2965160"/>
            <a:ext cx="464257" cy="1309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5" y="3597527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928177" y="4753114"/>
            <a:ext cx="466024" cy="1314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133768" y="4753114"/>
            <a:ext cx="466024" cy="13141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368203"/>
            <a:ext cx="250838" cy="28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555610"/>
            <a:ext cx="250838" cy="2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743018"/>
            <a:ext cx="250838" cy="288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5180796"/>
            <a:ext cx="250838" cy="288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044911" y="4993389"/>
            <a:ext cx="250838" cy="288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619318" y="4753114"/>
            <a:ext cx="466024" cy="1314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824909" y="4753114"/>
            <a:ext cx="466024" cy="1314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368203"/>
            <a:ext cx="250838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555610"/>
            <a:ext cx="250838" cy="28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743018"/>
            <a:ext cx="250838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5180796"/>
            <a:ext cx="250838" cy="288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705518" y="4993389"/>
            <a:ext cx="250838" cy="288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528827" y="4753114"/>
            <a:ext cx="466024" cy="131418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34418" y="4753114"/>
            <a:ext cx="466024" cy="13141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373684"/>
            <a:ext cx="250838" cy="288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561091"/>
            <a:ext cx="250838" cy="28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748499"/>
            <a:ext cx="250838" cy="288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5186277"/>
            <a:ext cx="250838" cy="288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445350" y="4998870"/>
            <a:ext cx="250838" cy="28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219968" y="4753114"/>
            <a:ext cx="466024" cy="131418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425559" y="4753114"/>
            <a:ext cx="466024" cy="131418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371724"/>
            <a:ext cx="250838" cy="288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559131"/>
            <a:ext cx="250838" cy="288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746539"/>
            <a:ext cx="250838" cy="288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5184317"/>
            <a:ext cx="250838" cy="288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102510" y="4996910"/>
            <a:ext cx="250838" cy="288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5366780" y="4750657"/>
            <a:ext cx="466024" cy="131418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967430" y="4750657"/>
            <a:ext cx="466024" cy="1314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25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1" y="4896322"/>
                <a:ext cx="6714309" cy="523220"/>
              </a:xfrm>
              <a:prstGeom prst="rect">
                <a:avLst/>
              </a:prstGeom>
              <a:blipFill>
                <a:blip r:embed="rId9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076" y="408994"/>
            <a:ext cx="5959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use your representations to divide 100 into 5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And then 10 equal groups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do you notice this time?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226" y="1009280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070" y="11519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2499300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3" y="4977392"/>
                <a:ext cx="6714309" cy="523220"/>
              </a:xfrm>
              <a:prstGeom prst="rect">
                <a:avLst/>
              </a:prstGeom>
              <a:blipFill>
                <a:blip r:embed="rId7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73583" y="1418262"/>
            <a:ext cx="572360" cy="161405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559763" y="1419152"/>
            <a:ext cx="572360" cy="161405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93703" y="1418262"/>
            <a:ext cx="572360" cy="161405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79883" y="1419152"/>
            <a:ext cx="572360" cy="161405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913823" y="1418262"/>
            <a:ext cx="572360" cy="161405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200003" y="1419152"/>
            <a:ext cx="572360" cy="161405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33943" y="1418262"/>
            <a:ext cx="572360" cy="161405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020123" y="1419152"/>
            <a:ext cx="572360" cy="161405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54063" y="1418262"/>
            <a:ext cx="572360" cy="161405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840243" y="1419152"/>
            <a:ext cx="572360" cy="161405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235163" y="3338784"/>
            <a:ext cx="572360" cy="161405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753357" y="3339674"/>
            <a:ext cx="572360" cy="161405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25717" y="3338784"/>
            <a:ext cx="572360" cy="161405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43911" y="3339674"/>
            <a:ext cx="572360" cy="161405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16271" y="3338784"/>
            <a:ext cx="572360" cy="1614055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4465" y="3339674"/>
            <a:ext cx="572360" cy="161405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6825" y="3338784"/>
            <a:ext cx="572360" cy="1614055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25019" y="3339674"/>
            <a:ext cx="572360" cy="161405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597379" y="3338784"/>
            <a:ext cx="572360" cy="161405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6115573" y="3339674"/>
            <a:ext cx="572360" cy="1614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4441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different ways to divide 100 by 2, 4, 5 and 10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41578" y="1797088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08" y="2639696"/>
            <a:ext cx="1382571" cy="151896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35922" y="3011375"/>
            <a:ext cx="2560445" cy="988940"/>
          </a:xfrm>
          <a:prstGeom prst="wedgeRoundRectCallout">
            <a:avLst>
              <a:gd name="adj1" fmla="val 63147"/>
              <a:gd name="adj2" fmla="val 6387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35922" y="3046208"/>
            <a:ext cx="253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100 </a:t>
            </a:r>
          </a:p>
          <a:p>
            <a:pPr algn="ctr"/>
            <a:r>
              <a:rPr lang="en-GB" sz="2800" dirty="0"/>
              <a:t>squares.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49654" y="4366881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3356015"/>
                <a:ext cx="6714309" cy="523220"/>
              </a:xfrm>
              <a:prstGeom prst="rect">
                <a:avLst/>
              </a:prstGeom>
              <a:blipFill>
                <a:blip r:embed="rId5"/>
                <a:stretch>
                  <a:fillRect l="-190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1516595"/>
            <a:ext cx="1423545" cy="170311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33441" y="1677591"/>
            <a:ext cx="2586753" cy="1161404"/>
          </a:xfrm>
          <a:prstGeom prst="wedgeRoundRectCallout">
            <a:avLst>
              <a:gd name="adj1" fmla="val -61764"/>
              <a:gd name="adj2" fmla="val 7653"/>
              <a:gd name="adj3" fmla="val 16667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258510" y="1774511"/>
            <a:ext cx="2561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a </a:t>
            </a:r>
          </a:p>
          <a:p>
            <a:pPr algn="ctr"/>
            <a:r>
              <a:rPr lang="en-GB" sz="2800" dirty="0"/>
              <a:t>place value grid.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45" y="2905804"/>
            <a:ext cx="736841" cy="718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51" y="2722648"/>
            <a:ext cx="736841" cy="7186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22" y="3514342"/>
            <a:ext cx="736841" cy="7186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88" y="3420566"/>
            <a:ext cx="736841" cy="7186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54" y="3206600"/>
            <a:ext cx="736841" cy="718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35" y="4087623"/>
            <a:ext cx="736841" cy="718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6" y="3970523"/>
            <a:ext cx="736841" cy="7186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12" y="4696161"/>
            <a:ext cx="736841" cy="7186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8" y="4602385"/>
            <a:ext cx="736841" cy="718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3773380"/>
            <a:ext cx="736841" cy="718692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7E85495-709E-4EEE-8CBA-E3DC09B64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51189"/>
              </p:ext>
            </p:extLst>
          </p:nvPr>
        </p:nvGraphicFramePr>
        <p:xfrm>
          <a:off x="3864887" y="1254268"/>
          <a:ext cx="4220824" cy="343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86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059638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3358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1443204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2297" y="596537"/>
            <a:ext cx="6714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children are investigating 100 divided by 2, 5, 4 and 10</a:t>
            </a:r>
          </a:p>
          <a:p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814" y="5054563"/>
            <a:ext cx="7243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Amir’s method to divide 100 by 4, 5 and 10</a:t>
            </a:r>
          </a:p>
          <a:p>
            <a:r>
              <a:rPr lang="en-GB" sz="2800" dirty="0"/>
              <a:t>Will any of the divisions need an exchange?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607" y="4145518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0451" y="42882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35469 -0.16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80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555 -0.1363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-682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44323 -0.2495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1247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974 -0.1372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687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15104 -0.1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532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4687 -0.1199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99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24375 -0.100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504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6441 -0.116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583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955 -0.0988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495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4392 -0.074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580" y="4264245"/>
            <a:ext cx="1448553" cy="175433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30092" y="4332635"/>
            <a:ext cx="3271043" cy="1075409"/>
          </a:xfrm>
          <a:prstGeom prst="wedgeRoundRectCallout">
            <a:avLst>
              <a:gd name="adj1" fmla="val -60391"/>
              <a:gd name="adj2" fmla="val 2830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283519" y="4355593"/>
            <a:ext cx="321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 will use the partitioning method.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851498" y="1339828"/>
            <a:ext cx="2574498" cy="2361371"/>
            <a:chOff x="288142" y="249049"/>
            <a:chExt cx="2478605" cy="2448272"/>
          </a:xfrm>
        </p:grpSpPr>
        <p:sp>
          <p:nvSpPr>
            <p:cNvPr id="31" name="Oval 30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>
              <a:stCxn id="31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1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5798260" y="1504007"/>
            <a:ext cx="689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69742" y="302102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10663" y="3011857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50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05642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9917" y="370119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8671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22945" y="373231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÷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031877" y="432980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05203" y="4338405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9453" y="5043871"/>
            <a:ext cx="15657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640312" y="5031132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100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5">
                        <a:lumMod val="50000"/>
                      </a:schemeClr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2196735"/>
                <a:ext cx="6714309" cy="523220"/>
              </a:xfrm>
              <a:prstGeom prst="rect">
                <a:avLst/>
              </a:prstGeom>
              <a:blipFill>
                <a:blip r:embed="rId6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808137" y="390299"/>
            <a:ext cx="7257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Use Jack’s method to divide 100 by 2, 4 and 10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How will you partition the 100 each time?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Is there more than one way?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135" y="3192922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27979" y="333561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36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3.8|6.3|5.9|3.4|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2.9|1.7|7.4|7.7|4.4|6.7|6|2.4|4.5|1.9|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1|1.4|2.9|4.8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7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3.3|8.5|3.3|2.9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2|4.5|2.1|0.9|4.4|1.6|2.1|0.7|3.1|3.5|5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0.7|0.7|6.8|1|0.8|11.7|0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0.8|0.8|1.5|14.3|4.8|3|20.3|0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.8|1.3|4.9|18|2.5|3.1|15.6|4.6|9.7|2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410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Brunskill, Nichola</cp:lastModifiedBy>
  <cp:revision>233</cp:revision>
  <dcterms:created xsi:type="dcterms:W3CDTF">2019-07-05T11:02:13Z</dcterms:created>
  <dcterms:modified xsi:type="dcterms:W3CDTF">2021-01-12T09:57:23Z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