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298" r:id="rId13"/>
    <p:sldId id="323" r:id="rId14"/>
    <p:sldId id="299" r:id="rId15"/>
    <p:sldId id="307" r:id="rId16"/>
    <p:sldId id="318" r:id="rId17"/>
    <p:sldId id="319" r:id="rId18"/>
    <p:sldId id="320" r:id="rId19"/>
    <p:sldId id="301" r:id="rId20"/>
    <p:sldId id="309" r:id="rId21"/>
    <p:sldId id="321" r:id="rId22"/>
    <p:sldId id="31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1" userDrawn="1">
          <p15:clr>
            <a:srgbClr val="A4A3A4"/>
          </p15:clr>
        </p15:guide>
        <p15:guide id="2" pos="35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2341"/>
        <p:guide pos="35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8B54C7F4-06FF-4B00-8440-1DF9AD546267}"/>
    <pc:docChg chg="undo redo custSel addSld delSld modSld sldOrd">
      <pc:chgData name="James Clegg" userId="c6df1435-7a36-4b38-be4d-16e68e91152f" providerId="ADAL" clId="{8B54C7F4-06FF-4B00-8440-1DF9AD546267}" dt="2020-12-09T13:43:19.977" v="1627"/>
      <pc:docMkLst>
        <pc:docMk/>
      </pc:docMkLst>
      <pc:sldChg chg="addSp delSp modSp delAnim modAnim">
        <pc:chgData name="James Clegg" userId="c6df1435-7a36-4b38-be4d-16e68e91152f" providerId="ADAL" clId="{8B54C7F4-06FF-4B00-8440-1DF9AD546267}" dt="2020-12-09T13:43:08.434" v="1626"/>
        <pc:sldMkLst>
          <pc:docMk/>
          <pc:sldMk cId="4128357408" sldId="298"/>
        </pc:sldMkLst>
        <pc:spChg chg="mod">
          <ac:chgData name="James Clegg" userId="c6df1435-7a36-4b38-be4d-16e68e91152f" providerId="ADAL" clId="{8B54C7F4-06FF-4B00-8440-1DF9AD546267}" dt="2020-12-09T13:39:11.272" v="1517" actId="20577"/>
          <ac:spMkLst>
            <pc:docMk/>
            <pc:sldMk cId="4128357408" sldId="298"/>
            <ac:spMk id="2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36:12.914" v="1488" actId="1076"/>
          <ac:spMkLst>
            <pc:docMk/>
            <pc:sldMk cId="4128357408" sldId="298"/>
            <ac:spMk id="7" creationId="{9C56AA0A-0CFE-4792-ABF3-4DB0546684A4}"/>
          </ac:spMkLst>
        </pc:spChg>
        <pc:spChg chg="mod">
          <ac:chgData name="James Clegg" userId="c6df1435-7a36-4b38-be4d-16e68e91152f" providerId="ADAL" clId="{8B54C7F4-06FF-4B00-8440-1DF9AD546267}" dt="2020-12-09T13:36:34.064" v="1492" actId="1076"/>
          <ac:spMkLst>
            <pc:docMk/>
            <pc:sldMk cId="4128357408" sldId="298"/>
            <ac:spMk id="8" creationId="{BE280DA4-6611-4B71-9BDE-6A298C3F224C}"/>
          </ac:spMkLst>
        </pc:spChg>
        <pc:spChg chg="add mod">
          <ac:chgData name="James Clegg" userId="c6df1435-7a36-4b38-be4d-16e68e91152f" providerId="ADAL" clId="{8B54C7F4-06FF-4B00-8440-1DF9AD546267}" dt="2020-12-09T13:39:19.290" v="1518" actId="1076"/>
          <ac:spMkLst>
            <pc:docMk/>
            <pc:sldMk cId="4128357408" sldId="298"/>
            <ac:spMk id="11" creationId="{B6700210-17B3-43D5-84E3-2BF439EE86BA}"/>
          </ac:spMkLst>
        </pc:spChg>
        <pc:spChg chg="add del mod">
          <ac:chgData name="James Clegg" userId="c6df1435-7a36-4b38-be4d-16e68e91152f" providerId="ADAL" clId="{8B54C7F4-06FF-4B00-8440-1DF9AD546267}" dt="2020-12-09T13:36:47.658" v="1496" actId="478"/>
          <ac:spMkLst>
            <pc:docMk/>
            <pc:sldMk cId="4128357408" sldId="298"/>
            <ac:spMk id="12" creationId="{7CF4C375-3B1F-4517-AF07-7096C0E65D20}"/>
          </ac:spMkLst>
        </pc:spChg>
        <pc:spChg chg="add del mod">
          <ac:chgData name="James Clegg" userId="c6df1435-7a36-4b38-be4d-16e68e91152f" providerId="ADAL" clId="{8B54C7F4-06FF-4B00-8440-1DF9AD546267}" dt="2020-12-09T13:36:50.504" v="1497" actId="478"/>
          <ac:spMkLst>
            <pc:docMk/>
            <pc:sldMk cId="4128357408" sldId="298"/>
            <ac:spMk id="13" creationId="{57072D21-D668-4A4C-B65A-296DCF9EC6B7}"/>
          </ac:spMkLst>
        </pc:spChg>
        <pc:spChg chg="add mod">
          <ac:chgData name="James Clegg" userId="c6df1435-7a36-4b38-be4d-16e68e91152f" providerId="ADAL" clId="{8B54C7F4-06FF-4B00-8440-1DF9AD546267}" dt="2020-12-09T13:39:19.290" v="1518" actId="1076"/>
          <ac:spMkLst>
            <pc:docMk/>
            <pc:sldMk cId="4128357408" sldId="298"/>
            <ac:spMk id="14" creationId="{B5427180-0D7C-4EB4-8484-37F567244E60}"/>
          </ac:spMkLst>
        </pc:spChg>
        <pc:spChg chg="add del mod">
          <ac:chgData name="James Clegg" userId="c6df1435-7a36-4b38-be4d-16e68e91152f" providerId="ADAL" clId="{8B54C7F4-06FF-4B00-8440-1DF9AD546267}" dt="2020-12-09T13:36:45.434" v="1495" actId="478"/>
          <ac:spMkLst>
            <pc:docMk/>
            <pc:sldMk cId="4128357408" sldId="298"/>
            <ac:spMk id="15" creationId="{F20F20ED-A4ED-4F68-BA22-2907FC21500F}"/>
          </ac:spMkLst>
        </pc:spChg>
        <pc:spChg chg="add mod">
          <ac:chgData name="James Clegg" userId="c6df1435-7a36-4b38-be4d-16e68e91152f" providerId="ADAL" clId="{8B54C7F4-06FF-4B00-8440-1DF9AD546267}" dt="2020-12-09T13:39:19.290" v="1518" actId="1076"/>
          <ac:spMkLst>
            <pc:docMk/>
            <pc:sldMk cId="4128357408" sldId="298"/>
            <ac:spMk id="29" creationId="{0CF7FBDE-6698-4F79-96D0-15040554FD5F}"/>
          </ac:spMkLst>
        </pc:spChg>
        <pc:spChg chg="add mod">
          <ac:chgData name="James Clegg" userId="c6df1435-7a36-4b38-be4d-16e68e91152f" providerId="ADAL" clId="{8B54C7F4-06FF-4B00-8440-1DF9AD546267}" dt="2020-12-09T13:39:19.290" v="1518" actId="1076"/>
          <ac:spMkLst>
            <pc:docMk/>
            <pc:sldMk cId="4128357408" sldId="298"/>
            <ac:spMk id="30" creationId="{2D439FB4-C2B0-4A87-BF46-D1D0D0E0C994}"/>
          </ac:spMkLst>
        </pc:spChg>
        <pc:spChg chg="add mod">
          <ac:chgData name="James Clegg" userId="c6df1435-7a36-4b38-be4d-16e68e91152f" providerId="ADAL" clId="{8B54C7F4-06FF-4B00-8440-1DF9AD546267}" dt="2020-12-09T13:39:50.471" v="1523" actId="1076"/>
          <ac:spMkLst>
            <pc:docMk/>
            <pc:sldMk cId="4128357408" sldId="298"/>
            <ac:spMk id="37" creationId="{74E9BB59-E842-4F35-AD71-772141E14F18}"/>
          </ac:spMkLst>
        </pc:spChg>
        <pc:spChg chg="add mod">
          <ac:chgData name="James Clegg" userId="c6df1435-7a36-4b38-be4d-16e68e91152f" providerId="ADAL" clId="{8B54C7F4-06FF-4B00-8440-1DF9AD546267}" dt="2020-12-09T13:39:50.471" v="1523" actId="1076"/>
          <ac:spMkLst>
            <pc:docMk/>
            <pc:sldMk cId="4128357408" sldId="298"/>
            <ac:spMk id="38" creationId="{93E22D15-7D20-4C1F-941B-DEEBB7C1479E}"/>
          </ac:spMkLst>
        </pc:spChg>
        <pc:grpChg chg="add mod">
          <ac:chgData name="James Clegg" userId="c6df1435-7a36-4b38-be4d-16e68e91152f" providerId="ADAL" clId="{8B54C7F4-06FF-4B00-8440-1DF9AD546267}" dt="2020-12-09T13:39:19.290" v="1518" actId="1076"/>
          <ac:grpSpMkLst>
            <pc:docMk/>
            <pc:sldMk cId="4128357408" sldId="298"/>
            <ac:grpSpMk id="5" creationId="{8FFDCC7C-93CB-4051-AD03-D7F34D0F87C5}"/>
          </ac:grpSpMkLst>
        </pc:grpChg>
        <pc:grpChg chg="add mod">
          <ac:chgData name="James Clegg" userId="c6df1435-7a36-4b38-be4d-16e68e91152f" providerId="ADAL" clId="{8B54C7F4-06FF-4B00-8440-1DF9AD546267}" dt="2020-12-09T13:39:19.290" v="1518" actId="1076"/>
          <ac:grpSpMkLst>
            <pc:docMk/>
            <pc:sldMk cId="4128357408" sldId="298"/>
            <ac:grpSpMk id="23" creationId="{6C6E5D19-C412-4DE4-A90C-7360AEC04A45}"/>
          </ac:grpSpMkLst>
        </pc:grpChg>
        <pc:grpChg chg="add mod">
          <ac:chgData name="James Clegg" userId="c6df1435-7a36-4b38-be4d-16e68e91152f" providerId="ADAL" clId="{8B54C7F4-06FF-4B00-8440-1DF9AD546267}" dt="2020-12-09T13:39:50.471" v="1523" actId="1076"/>
          <ac:grpSpMkLst>
            <pc:docMk/>
            <pc:sldMk cId="4128357408" sldId="298"/>
            <ac:grpSpMk id="31" creationId="{43239B8C-142B-4F5B-A0B9-5B244985ADE1}"/>
          </ac:grpSpMkLst>
        </pc:grpChg>
        <pc:graphicFrameChg chg="add mod modGraphic">
          <ac:chgData name="James Clegg" userId="c6df1435-7a36-4b38-be4d-16e68e91152f" providerId="ADAL" clId="{8B54C7F4-06FF-4B00-8440-1DF9AD546267}" dt="2020-12-09T13:35:45.955" v="1484" actId="1076"/>
          <ac:graphicFrameMkLst>
            <pc:docMk/>
            <pc:sldMk cId="4128357408" sldId="298"/>
            <ac:graphicFrameMk id="4" creationId="{0A7A98AE-6C32-4600-B69A-9FD13A7EADE8}"/>
          </ac:graphicFrameMkLst>
        </pc:graphicFrameChg>
        <pc:graphicFrameChg chg="add mod modGraphic">
          <ac:chgData name="James Clegg" userId="c6df1435-7a36-4b38-be4d-16e68e91152f" providerId="ADAL" clId="{8B54C7F4-06FF-4B00-8440-1DF9AD546267}" dt="2020-12-09T13:39:31.577" v="1522" actId="20577"/>
          <ac:graphicFrameMkLst>
            <pc:docMk/>
            <pc:sldMk cId="4128357408" sldId="298"/>
            <ac:graphicFrameMk id="39" creationId="{2FE74912-1152-4881-B3C6-FF3DF961892A}"/>
          </ac:graphicFrameMkLst>
        </pc:graphicFrameChg>
        <pc:picChg chg="del">
          <ac:chgData name="James Clegg" userId="c6df1435-7a36-4b38-be4d-16e68e91152f" providerId="ADAL" clId="{8B54C7F4-06FF-4B00-8440-1DF9AD546267}" dt="2020-12-09T13:42:39.763" v="1621" actId="478"/>
          <ac:picMkLst>
            <pc:docMk/>
            <pc:sldMk cId="4128357408" sldId="298"/>
            <ac:picMk id="3" creationId="{00000000-0000-0000-0000-000000000000}"/>
          </ac:picMkLst>
        </pc:picChg>
        <pc:cxnChg chg="mod">
          <ac:chgData name="James Clegg" userId="c6df1435-7a36-4b38-be4d-16e68e91152f" providerId="ADAL" clId="{8B54C7F4-06FF-4B00-8440-1DF9AD546267}" dt="2020-12-09T13:36:29.199" v="1491" actId="14100"/>
          <ac:cxnSpMkLst>
            <pc:docMk/>
            <pc:sldMk cId="4128357408" sldId="298"/>
            <ac:cxnSpMk id="9" creationId="{344E8CDE-3ABB-4CCC-8866-4C993D747B71}"/>
          </ac:cxnSpMkLst>
        </pc:cxnChg>
        <pc:cxnChg chg="mod">
          <ac:chgData name="James Clegg" userId="c6df1435-7a36-4b38-be4d-16e68e91152f" providerId="ADAL" clId="{8B54C7F4-06FF-4B00-8440-1DF9AD546267}" dt="2020-12-09T13:36:34.064" v="1492" actId="1076"/>
          <ac:cxnSpMkLst>
            <pc:docMk/>
            <pc:sldMk cId="4128357408" sldId="298"/>
            <ac:cxnSpMk id="10" creationId="{5C188846-0A50-41BC-A29E-673AA881475A}"/>
          </ac:cxnSpMkLst>
        </pc:cxnChg>
      </pc:sldChg>
      <pc:sldChg chg="del">
        <pc:chgData name="James Clegg" userId="c6df1435-7a36-4b38-be4d-16e68e91152f" providerId="ADAL" clId="{8B54C7F4-06FF-4B00-8440-1DF9AD546267}" dt="2020-12-09T11:46:30.579" v="395" actId="2696"/>
        <pc:sldMkLst>
          <pc:docMk/>
          <pc:sldMk cId="3939627984" sldId="300"/>
        </pc:sldMkLst>
      </pc:sldChg>
      <pc:sldChg chg="delSp delAnim">
        <pc:chgData name="James Clegg" userId="c6df1435-7a36-4b38-be4d-16e68e91152f" providerId="ADAL" clId="{8B54C7F4-06FF-4B00-8440-1DF9AD546267}" dt="2020-12-09T13:42:48.209" v="1623" actId="478"/>
        <pc:sldMkLst>
          <pc:docMk/>
          <pc:sldMk cId="3782242679" sldId="301"/>
        </pc:sldMkLst>
        <pc:picChg chg="del">
          <ac:chgData name="James Clegg" userId="c6df1435-7a36-4b38-be4d-16e68e91152f" providerId="ADAL" clId="{8B54C7F4-06FF-4B00-8440-1DF9AD546267}" dt="2020-12-09T13:42:48.209" v="1623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">
        <pc:chgData name="James Clegg" userId="c6df1435-7a36-4b38-be4d-16e68e91152f" providerId="ADAL" clId="{8B54C7F4-06FF-4B00-8440-1DF9AD546267}" dt="2020-12-09T11:46:34.587" v="396" actId="2696"/>
        <pc:sldMkLst>
          <pc:docMk/>
          <pc:sldMk cId="1249790457" sldId="306"/>
        </pc:sldMkLst>
      </pc:sldChg>
      <pc:sldChg chg="addSp delSp modSp delAnim modAnim">
        <pc:chgData name="James Clegg" userId="c6df1435-7a36-4b38-be4d-16e68e91152f" providerId="ADAL" clId="{8B54C7F4-06FF-4B00-8440-1DF9AD546267}" dt="2020-12-09T11:52:03.808" v="486"/>
        <pc:sldMkLst>
          <pc:docMk/>
          <pc:sldMk cId="455250951" sldId="307"/>
        </pc:sldMkLst>
        <pc:spChg chg="mod">
          <ac:chgData name="James Clegg" userId="c6df1435-7a36-4b38-be4d-16e68e91152f" providerId="ADAL" clId="{8B54C7F4-06FF-4B00-8440-1DF9AD546267}" dt="2020-12-09T11:46:49.274" v="399" actId="20577"/>
          <ac:spMkLst>
            <pc:docMk/>
            <pc:sldMk cId="455250951" sldId="307"/>
            <ac:spMk id="3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1:46:55.638" v="402" actId="207"/>
          <ac:spMkLst>
            <pc:docMk/>
            <pc:sldMk cId="455250951" sldId="307"/>
            <ac:spMk id="13" creationId="{00000000-0000-0000-0000-000000000000}"/>
          </ac:spMkLst>
        </pc:spChg>
        <pc:spChg chg="add mod">
          <ac:chgData name="James Clegg" userId="c6df1435-7a36-4b38-be4d-16e68e91152f" providerId="ADAL" clId="{8B54C7F4-06FF-4B00-8440-1DF9AD546267}" dt="2020-12-09T11:47:07.908" v="404" actId="1076"/>
          <ac:spMkLst>
            <pc:docMk/>
            <pc:sldMk cId="455250951" sldId="307"/>
            <ac:spMk id="36" creationId="{463F1ECD-53E3-4B07-8DB1-516DAB010694}"/>
          </ac:spMkLst>
        </pc:spChg>
        <pc:spChg chg="add mod">
          <ac:chgData name="James Clegg" userId="c6df1435-7a36-4b38-be4d-16e68e91152f" providerId="ADAL" clId="{8B54C7F4-06FF-4B00-8440-1DF9AD546267}" dt="2020-12-09T11:51:19.316" v="479" actId="1037"/>
          <ac:spMkLst>
            <pc:docMk/>
            <pc:sldMk cId="455250951" sldId="307"/>
            <ac:spMk id="51" creationId="{608463F9-F784-49A9-85F1-B2D8F0D55630}"/>
          </ac:spMkLst>
        </pc:spChg>
        <pc:grpChg chg="del">
          <ac:chgData name="James Clegg" userId="c6df1435-7a36-4b38-be4d-16e68e91152f" providerId="ADAL" clId="{8B54C7F4-06FF-4B00-8440-1DF9AD546267}" dt="2020-12-09T11:47:12.720" v="405" actId="478"/>
          <ac:grpSpMkLst>
            <pc:docMk/>
            <pc:sldMk cId="455250951" sldId="307"/>
            <ac:grpSpMk id="25" creationId="{00000000-0000-0000-0000-000000000000}"/>
          </ac:grpSpMkLst>
        </pc:grpChg>
        <pc:graphicFrameChg chg="mod modGraphic">
          <ac:chgData name="James Clegg" userId="c6df1435-7a36-4b38-be4d-16e68e91152f" providerId="ADAL" clId="{8B54C7F4-06FF-4B00-8440-1DF9AD546267}" dt="2020-12-09T11:47:32.833" v="409" actId="1076"/>
          <ac:graphicFrameMkLst>
            <pc:docMk/>
            <pc:sldMk cId="455250951" sldId="307"/>
            <ac:graphicFrameMk id="12" creationId="{1C7B82B5-B3AD-3445-B1E4-114020DF5B8C}"/>
          </ac:graphicFrameMkLst>
        </pc:graphicFrame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4" creationId="{8261FD83-05E8-CF4B-95C5-B47757313E5F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5" creationId="{8261FD83-05E8-CF4B-95C5-B47757313E5F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6" creationId="{8261FD83-05E8-CF4B-95C5-B47757313E5F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7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8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9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10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11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14" creationId="{8261FD83-05E8-CF4B-95C5-B47757313E5F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15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16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17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18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19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20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21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22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23" creationId="{673B32C9-9C7A-6E45-885B-22019AA2CC06}"/>
          </ac:picMkLst>
        </pc:picChg>
        <pc:picChg chg="del">
          <ac:chgData name="James Clegg" userId="c6df1435-7a36-4b38-be4d-16e68e91152f" providerId="ADAL" clId="{8B54C7F4-06FF-4B00-8440-1DF9AD546267}" dt="2020-12-09T11:47:17.940" v="406" actId="478"/>
          <ac:picMkLst>
            <pc:docMk/>
            <pc:sldMk cId="455250951" sldId="307"/>
            <ac:picMk id="24" creationId="{673B32C9-9C7A-6E45-885B-22019AA2CC06}"/>
          </ac:picMkLst>
        </pc:picChg>
        <pc:picChg chg="add mod">
          <ac:chgData name="James Clegg" userId="c6df1435-7a36-4b38-be4d-16e68e91152f" providerId="ADAL" clId="{8B54C7F4-06FF-4B00-8440-1DF9AD546267}" dt="2020-12-09T11:47:07.908" v="404" actId="1076"/>
          <ac:picMkLst>
            <pc:docMk/>
            <pc:sldMk cId="455250951" sldId="307"/>
            <ac:picMk id="35" creationId="{F7979C17-A318-48C9-B43B-5F668ACF2FB7}"/>
          </ac:picMkLst>
        </pc:picChg>
        <pc:picChg chg="del">
          <ac:chgData name="James Clegg" userId="c6df1435-7a36-4b38-be4d-16e68e91152f" providerId="ADAL" clId="{8B54C7F4-06FF-4B00-8440-1DF9AD546267}" dt="2020-12-09T11:51:37.909" v="484" actId="478"/>
          <ac:picMkLst>
            <pc:docMk/>
            <pc:sldMk cId="455250951" sldId="307"/>
            <ac:picMk id="37" creationId="{00000000-0000-0000-0000-000000000000}"/>
          </ac:picMkLst>
        </pc:picChg>
        <pc:picChg chg="add mod">
          <ac:chgData name="James Clegg" userId="c6df1435-7a36-4b38-be4d-16e68e91152f" providerId="ADAL" clId="{8B54C7F4-06FF-4B00-8440-1DF9AD546267}" dt="2020-12-09T11:48:06.417" v="414" actId="1076"/>
          <ac:picMkLst>
            <pc:docMk/>
            <pc:sldMk cId="455250951" sldId="307"/>
            <ac:picMk id="38" creationId="{FB31998E-A8B3-46BA-9D62-EA069D826E8E}"/>
          </ac:picMkLst>
        </pc:picChg>
        <pc:picChg chg="add mod">
          <ac:chgData name="James Clegg" userId="c6df1435-7a36-4b38-be4d-16e68e91152f" providerId="ADAL" clId="{8B54C7F4-06FF-4B00-8440-1DF9AD546267}" dt="2020-12-09T11:48:08.953" v="415" actId="1076"/>
          <ac:picMkLst>
            <pc:docMk/>
            <pc:sldMk cId="455250951" sldId="307"/>
            <ac:picMk id="40" creationId="{9CFADE9D-4C87-4412-A28F-6861E2CD3B0F}"/>
          </ac:picMkLst>
        </pc:picChg>
        <pc:picChg chg="add mod">
          <ac:chgData name="James Clegg" userId="c6df1435-7a36-4b38-be4d-16e68e91152f" providerId="ADAL" clId="{8B54C7F4-06FF-4B00-8440-1DF9AD546267}" dt="2020-12-09T11:48:47.200" v="420" actId="1076"/>
          <ac:picMkLst>
            <pc:docMk/>
            <pc:sldMk cId="455250951" sldId="307"/>
            <ac:picMk id="41" creationId="{71E694F3-AF05-4B97-902B-40C06C45DC4B}"/>
          </ac:picMkLst>
        </pc:picChg>
        <pc:picChg chg="add mod">
          <ac:chgData name="James Clegg" userId="c6df1435-7a36-4b38-be4d-16e68e91152f" providerId="ADAL" clId="{8B54C7F4-06FF-4B00-8440-1DF9AD546267}" dt="2020-12-09T11:48:56.361" v="423" actId="1076"/>
          <ac:picMkLst>
            <pc:docMk/>
            <pc:sldMk cId="455250951" sldId="307"/>
            <ac:picMk id="42" creationId="{A4598CD2-67FA-4B92-89B3-67AE278361D4}"/>
          </ac:picMkLst>
        </pc:picChg>
        <pc:picChg chg="add mod">
          <ac:chgData name="James Clegg" userId="c6df1435-7a36-4b38-be4d-16e68e91152f" providerId="ADAL" clId="{8B54C7F4-06FF-4B00-8440-1DF9AD546267}" dt="2020-12-09T11:49:04.096" v="426" actId="1076"/>
          <ac:picMkLst>
            <pc:docMk/>
            <pc:sldMk cId="455250951" sldId="307"/>
            <ac:picMk id="43" creationId="{D0CB8C79-FA14-4D3D-9AD7-BF2E1AACA1E8}"/>
          </ac:picMkLst>
        </pc:picChg>
        <pc:picChg chg="add mod">
          <ac:chgData name="James Clegg" userId="c6df1435-7a36-4b38-be4d-16e68e91152f" providerId="ADAL" clId="{8B54C7F4-06FF-4B00-8440-1DF9AD546267}" dt="2020-12-09T11:49:21.335" v="430" actId="1076"/>
          <ac:picMkLst>
            <pc:docMk/>
            <pc:sldMk cId="455250951" sldId="307"/>
            <ac:picMk id="44" creationId="{CDB97F77-D2AD-4AD0-A787-A6C9E8AB247E}"/>
          </ac:picMkLst>
        </pc:picChg>
        <pc:picChg chg="add mod">
          <ac:chgData name="James Clegg" userId="c6df1435-7a36-4b38-be4d-16e68e91152f" providerId="ADAL" clId="{8B54C7F4-06FF-4B00-8440-1DF9AD546267}" dt="2020-12-09T11:49:22.772" v="431" actId="1076"/>
          <ac:picMkLst>
            <pc:docMk/>
            <pc:sldMk cId="455250951" sldId="307"/>
            <ac:picMk id="45" creationId="{7AA46CE6-2C9F-4754-AFB0-73D494B987C5}"/>
          </ac:picMkLst>
        </pc:picChg>
        <pc:picChg chg="add mod">
          <ac:chgData name="James Clegg" userId="c6df1435-7a36-4b38-be4d-16e68e91152f" providerId="ADAL" clId="{8B54C7F4-06FF-4B00-8440-1DF9AD546267}" dt="2020-12-09T11:49:19.170" v="429" actId="1076"/>
          <ac:picMkLst>
            <pc:docMk/>
            <pc:sldMk cId="455250951" sldId="307"/>
            <ac:picMk id="46" creationId="{ED53F0CD-77B0-4C5B-9C95-6A03799E15AB}"/>
          </ac:picMkLst>
        </pc:picChg>
        <pc:picChg chg="add mod">
          <ac:chgData name="James Clegg" userId="c6df1435-7a36-4b38-be4d-16e68e91152f" providerId="ADAL" clId="{8B54C7F4-06FF-4B00-8440-1DF9AD546267}" dt="2020-12-09T11:49:24.310" v="432" actId="1076"/>
          <ac:picMkLst>
            <pc:docMk/>
            <pc:sldMk cId="455250951" sldId="307"/>
            <ac:picMk id="47" creationId="{D905DD12-70DA-423E-823C-0E1BCBFE9813}"/>
          </ac:picMkLst>
        </pc:picChg>
        <pc:picChg chg="add mod">
          <ac:chgData name="James Clegg" userId="c6df1435-7a36-4b38-be4d-16e68e91152f" providerId="ADAL" clId="{8B54C7F4-06FF-4B00-8440-1DF9AD546267}" dt="2020-12-09T11:49:56.486" v="441" actId="1076"/>
          <ac:picMkLst>
            <pc:docMk/>
            <pc:sldMk cId="455250951" sldId="307"/>
            <ac:picMk id="48" creationId="{8A86F1DB-F1DE-4A45-86DB-518B551F88DC}"/>
          </ac:picMkLst>
        </pc:picChg>
        <pc:picChg chg="add mod">
          <ac:chgData name="James Clegg" userId="c6df1435-7a36-4b38-be4d-16e68e91152f" providerId="ADAL" clId="{8B54C7F4-06FF-4B00-8440-1DF9AD546267}" dt="2020-12-09T11:49:59.170" v="443" actId="1076"/>
          <ac:picMkLst>
            <pc:docMk/>
            <pc:sldMk cId="455250951" sldId="307"/>
            <ac:picMk id="49" creationId="{A7B26BBB-9FCC-4963-8CA3-01AEDBB85974}"/>
          </ac:picMkLst>
        </pc:picChg>
        <pc:picChg chg="add mod">
          <ac:chgData name="James Clegg" userId="c6df1435-7a36-4b38-be4d-16e68e91152f" providerId="ADAL" clId="{8B54C7F4-06FF-4B00-8440-1DF9AD546267}" dt="2020-12-09T11:50:01.581" v="445" actId="1076"/>
          <ac:picMkLst>
            <pc:docMk/>
            <pc:sldMk cId="455250951" sldId="307"/>
            <ac:picMk id="50" creationId="{59E7E7FA-C181-4AA7-AC98-4A1D7D9281C0}"/>
          </ac:picMkLst>
        </pc:picChg>
        <pc:cxnChg chg="mod">
          <ac:chgData name="James Clegg" userId="c6df1435-7a36-4b38-be4d-16e68e91152f" providerId="ADAL" clId="{8B54C7F4-06FF-4B00-8440-1DF9AD546267}" dt="2020-12-09T11:47:12.720" v="405" actId="478"/>
          <ac:cxnSpMkLst>
            <pc:docMk/>
            <pc:sldMk cId="455250951" sldId="307"/>
            <ac:cxnSpMk id="33" creationId="{00000000-0000-0000-0000-000000000000}"/>
          </ac:cxnSpMkLst>
        </pc:cxnChg>
        <pc:cxnChg chg="mod">
          <ac:chgData name="James Clegg" userId="c6df1435-7a36-4b38-be4d-16e68e91152f" providerId="ADAL" clId="{8B54C7F4-06FF-4B00-8440-1DF9AD546267}" dt="2020-12-09T11:47:12.720" v="405" actId="478"/>
          <ac:cxnSpMkLst>
            <pc:docMk/>
            <pc:sldMk cId="455250951" sldId="307"/>
            <ac:cxnSpMk id="34" creationId="{00000000-0000-0000-0000-000000000000}"/>
          </ac:cxnSpMkLst>
        </pc:cxnChg>
      </pc:sldChg>
      <pc:sldChg chg="addSp delSp modSp addAnim delAnim modAnim">
        <pc:chgData name="James Clegg" userId="c6df1435-7a36-4b38-be4d-16e68e91152f" providerId="ADAL" clId="{8B54C7F4-06FF-4B00-8440-1DF9AD546267}" dt="2020-12-09T13:42:51.136" v="1624" actId="478"/>
        <pc:sldMkLst>
          <pc:docMk/>
          <pc:sldMk cId="3656634838" sldId="309"/>
        </pc:sldMkLst>
        <pc:spChg chg="mod">
          <ac:chgData name="James Clegg" userId="c6df1435-7a36-4b38-be4d-16e68e91152f" providerId="ADAL" clId="{8B54C7F4-06FF-4B00-8440-1DF9AD546267}" dt="2020-12-09T12:50:41.313" v="1147" actId="20577"/>
          <ac:spMkLst>
            <pc:docMk/>
            <pc:sldMk cId="3656634838" sldId="309"/>
            <ac:spMk id="9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49:42.931" v="1132" actId="20577"/>
          <ac:spMkLst>
            <pc:docMk/>
            <pc:sldMk cId="3656634838" sldId="309"/>
            <ac:spMk id="10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49:45.361" v="1133" actId="20577"/>
          <ac:spMkLst>
            <pc:docMk/>
            <pc:sldMk cId="3656634838" sldId="309"/>
            <ac:spMk id="11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50:32.620" v="1145" actId="20577"/>
          <ac:spMkLst>
            <pc:docMk/>
            <pc:sldMk cId="3656634838" sldId="309"/>
            <ac:spMk id="18" creationId="{00000000-0000-0000-0000-000000000000}"/>
          </ac:spMkLst>
        </pc:spChg>
        <pc:spChg chg="add del mod">
          <ac:chgData name="James Clegg" userId="c6df1435-7a36-4b38-be4d-16e68e91152f" providerId="ADAL" clId="{8B54C7F4-06FF-4B00-8440-1DF9AD546267}" dt="2020-12-09T12:50:41.522" v="1148" actId="478"/>
          <ac:spMkLst>
            <pc:docMk/>
            <pc:sldMk cId="3656634838" sldId="309"/>
            <ac:spMk id="21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49:15.506" v="1123" actId="1076"/>
          <ac:spMkLst>
            <pc:docMk/>
            <pc:sldMk cId="3656634838" sldId="309"/>
            <ac:spMk id="23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49:15.506" v="1123" actId="1076"/>
          <ac:spMkLst>
            <pc:docMk/>
            <pc:sldMk cId="3656634838" sldId="309"/>
            <ac:spMk id="24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49:15.506" v="1123" actId="1076"/>
          <ac:spMkLst>
            <pc:docMk/>
            <pc:sldMk cId="3656634838" sldId="309"/>
            <ac:spMk id="25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49:51.389" v="1134" actId="20577"/>
          <ac:spMkLst>
            <pc:docMk/>
            <pc:sldMk cId="3656634838" sldId="309"/>
            <ac:spMk id="26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49:25.998" v="1126" actId="20577"/>
          <ac:spMkLst>
            <pc:docMk/>
            <pc:sldMk cId="3656634838" sldId="309"/>
            <ac:spMk id="27" creationId="{00000000-0000-0000-0000-000000000000}"/>
          </ac:spMkLst>
        </pc:spChg>
        <pc:spChg chg="add del mod">
          <ac:chgData name="James Clegg" userId="c6df1435-7a36-4b38-be4d-16e68e91152f" providerId="ADAL" clId="{8B54C7F4-06FF-4B00-8440-1DF9AD546267}" dt="2020-12-09T12:50:41.632" v="1149" actId="478"/>
          <ac:spMkLst>
            <pc:docMk/>
            <pc:sldMk cId="3656634838" sldId="309"/>
            <ac:spMk id="28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49:53.225" v="1135" actId="20577"/>
          <ac:spMkLst>
            <pc:docMk/>
            <pc:sldMk cId="3656634838" sldId="309"/>
            <ac:spMk id="29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49:55.611" v="1136" actId="20577"/>
          <ac:spMkLst>
            <pc:docMk/>
            <pc:sldMk cId="3656634838" sldId="309"/>
            <ac:spMk id="30" creationId="{00000000-0000-0000-0000-000000000000}"/>
          </ac:spMkLst>
        </pc:spChg>
        <pc:spChg chg="add mod">
          <ac:chgData name="James Clegg" userId="c6df1435-7a36-4b38-be4d-16e68e91152f" providerId="ADAL" clId="{8B54C7F4-06FF-4B00-8440-1DF9AD546267}" dt="2020-12-09T12:51:09.295" v="1158" actId="20577"/>
          <ac:spMkLst>
            <pc:docMk/>
            <pc:sldMk cId="3656634838" sldId="309"/>
            <ac:spMk id="37" creationId="{EC20E911-2B31-4E6E-A89A-01BB7F74B51F}"/>
          </ac:spMkLst>
        </pc:spChg>
        <pc:spChg chg="add mod">
          <ac:chgData name="James Clegg" userId="c6df1435-7a36-4b38-be4d-16e68e91152f" providerId="ADAL" clId="{8B54C7F4-06FF-4B00-8440-1DF9AD546267}" dt="2020-12-09T12:51:37.494" v="1161" actId="20577"/>
          <ac:spMkLst>
            <pc:docMk/>
            <pc:sldMk cId="3656634838" sldId="309"/>
            <ac:spMk id="38" creationId="{3B50C8FB-3C77-47A2-9C4E-A95A6BC32B3D}"/>
          </ac:spMkLst>
        </pc:spChg>
        <pc:spChg chg="add mod">
          <ac:chgData name="James Clegg" userId="c6df1435-7a36-4b38-be4d-16e68e91152f" providerId="ADAL" clId="{8B54C7F4-06FF-4B00-8440-1DF9AD546267}" dt="2020-12-09T12:51:39.481" v="1162" actId="20577"/>
          <ac:spMkLst>
            <pc:docMk/>
            <pc:sldMk cId="3656634838" sldId="309"/>
            <ac:spMk id="39" creationId="{63288873-1BD2-4E5E-88DF-D4D07718EC8A}"/>
          </ac:spMkLst>
        </pc:spChg>
        <pc:spChg chg="add mod">
          <ac:chgData name="James Clegg" userId="c6df1435-7a36-4b38-be4d-16e68e91152f" providerId="ADAL" clId="{8B54C7F4-06FF-4B00-8440-1DF9AD546267}" dt="2020-12-09T12:50:55.867" v="1155" actId="20577"/>
          <ac:spMkLst>
            <pc:docMk/>
            <pc:sldMk cId="3656634838" sldId="309"/>
            <ac:spMk id="40" creationId="{CD0C24AC-2D88-4586-A863-45342C4D52B4}"/>
          </ac:spMkLst>
        </pc:spChg>
        <pc:spChg chg="add mod">
          <ac:chgData name="James Clegg" userId="c6df1435-7a36-4b38-be4d-16e68e91152f" providerId="ADAL" clId="{8B54C7F4-06FF-4B00-8440-1DF9AD546267}" dt="2020-12-09T12:50:49.860" v="1153" actId="1076"/>
          <ac:spMkLst>
            <pc:docMk/>
            <pc:sldMk cId="3656634838" sldId="309"/>
            <ac:spMk id="43" creationId="{812A5EC9-57E7-46CA-9ED8-2FF0FB06D7FA}"/>
          </ac:spMkLst>
        </pc:spChg>
        <pc:spChg chg="add mod">
          <ac:chgData name="James Clegg" userId="c6df1435-7a36-4b38-be4d-16e68e91152f" providerId="ADAL" clId="{8B54C7F4-06FF-4B00-8440-1DF9AD546267}" dt="2020-12-09T12:50:49.860" v="1153" actId="1076"/>
          <ac:spMkLst>
            <pc:docMk/>
            <pc:sldMk cId="3656634838" sldId="309"/>
            <ac:spMk id="44" creationId="{617ED831-9344-480C-8B1A-C6D70ECE610A}"/>
          </ac:spMkLst>
        </pc:spChg>
        <pc:spChg chg="add mod">
          <ac:chgData name="James Clegg" userId="c6df1435-7a36-4b38-be4d-16e68e91152f" providerId="ADAL" clId="{8B54C7F4-06FF-4B00-8440-1DF9AD546267}" dt="2020-12-09T12:50:49.860" v="1153" actId="1076"/>
          <ac:spMkLst>
            <pc:docMk/>
            <pc:sldMk cId="3656634838" sldId="309"/>
            <ac:spMk id="45" creationId="{202C8542-8818-4EC7-AED4-213A77F45E36}"/>
          </ac:spMkLst>
        </pc:spChg>
        <pc:spChg chg="add mod">
          <ac:chgData name="James Clegg" userId="c6df1435-7a36-4b38-be4d-16e68e91152f" providerId="ADAL" clId="{8B54C7F4-06FF-4B00-8440-1DF9AD546267}" dt="2020-12-09T12:52:02.478" v="1171" actId="20577"/>
          <ac:spMkLst>
            <pc:docMk/>
            <pc:sldMk cId="3656634838" sldId="309"/>
            <ac:spMk id="46" creationId="{3FDBF4FD-4150-401B-AA37-B678B8062893}"/>
          </ac:spMkLst>
        </pc:spChg>
        <pc:spChg chg="add mod">
          <ac:chgData name="James Clegg" userId="c6df1435-7a36-4b38-be4d-16e68e91152f" providerId="ADAL" clId="{8B54C7F4-06FF-4B00-8440-1DF9AD546267}" dt="2020-12-09T12:50:59.734" v="1156" actId="20577"/>
          <ac:spMkLst>
            <pc:docMk/>
            <pc:sldMk cId="3656634838" sldId="309"/>
            <ac:spMk id="47" creationId="{025E9F62-41E6-4B68-85D5-6FE817000A66}"/>
          </ac:spMkLst>
        </pc:spChg>
        <pc:spChg chg="add mod">
          <ac:chgData name="James Clegg" userId="c6df1435-7a36-4b38-be4d-16e68e91152f" providerId="ADAL" clId="{8B54C7F4-06FF-4B00-8440-1DF9AD546267}" dt="2020-12-09T12:51:52.039" v="1170" actId="1038"/>
          <ac:spMkLst>
            <pc:docMk/>
            <pc:sldMk cId="3656634838" sldId="309"/>
            <ac:spMk id="48" creationId="{7B006C06-C327-4466-8C77-06C8B708018B}"/>
          </ac:spMkLst>
        </pc:spChg>
        <pc:spChg chg="add mod">
          <ac:chgData name="James Clegg" userId="c6df1435-7a36-4b38-be4d-16e68e91152f" providerId="ADAL" clId="{8B54C7F4-06FF-4B00-8440-1DF9AD546267}" dt="2020-12-09T12:51:52.039" v="1170" actId="1038"/>
          <ac:spMkLst>
            <pc:docMk/>
            <pc:sldMk cId="3656634838" sldId="309"/>
            <ac:spMk id="49" creationId="{4C217043-392D-4F05-8705-DFD7E6EBF14C}"/>
          </ac:spMkLst>
        </pc:spChg>
        <pc:spChg chg="add mod">
          <ac:chgData name="James Clegg" userId="c6df1435-7a36-4b38-be4d-16e68e91152f" providerId="ADAL" clId="{8B54C7F4-06FF-4B00-8440-1DF9AD546267}" dt="2020-12-09T12:52:04.426" v="1172" actId="20577"/>
          <ac:spMkLst>
            <pc:docMk/>
            <pc:sldMk cId="3656634838" sldId="309"/>
            <ac:spMk id="50" creationId="{61DC6606-EF43-4450-8097-2253A16E4595}"/>
          </ac:spMkLst>
        </pc:spChg>
        <pc:spChg chg="add mod">
          <ac:chgData name="James Clegg" userId="c6df1435-7a36-4b38-be4d-16e68e91152f" providerId="ADAL" clId="{8B54C7F4-06FF-4B00-8440-1DF9AD546267}" dt="2020-12-09T12:52:06.572" v="1173" actId="20577"/>
          <ac:spMkLst>
            <pc:docMk/>
            <pc:sldMk cId="3656634838" sldId="309"/>
            <ac:spMk id="51" creationId="{98EC58A1-BBC5-494B-A7AF-5A7052E59C47}"/>
          </ac:spMkLst>
        </pc:spChg>
        <pc:grpChg chg="mod">
          <ac:chgData name="James Clegg" userId="c6df1435-7a36-4b38-be4d-16e68e91152f" providerId="ADAL" clId="{8B54C7F4-06FF-4B00-8440-1DF9AD546267}" dt="2020-12-09T12:49:15.506" v="1123" actId="1076"/>
          <ac:grpSpMkLst>
            <pc:docMk/>
            <pc:sldMk cId="3656634838" sldId="309"/>
            <ac:grpSpMk id="8" creationId="{00000000-0000-0000-0000-000000000000}"/>
          </ac:grpSpMkLst>
        </pc:grpChg>
        <pc:grpChg chg="add mod">
          <ac:chgData name="James Clegg" userId="c6df1435-7a36-4b38-be4d-16e68e91152f" providerId="ADAL" clId="{8B54C7F4-06FF-4B00-8440-1DF9AD546267}" dt="2020-12-09T12:50:49.860" v="1153" actId="1076"/>
          <ac:grpSpMkLst>
            <pc:docMk/>
            <pc:sldMk cId="3656634838" sldId="309"/>
            <ac:grpSpMk id="31" creationId="{EC0BA1C6-9C48-4BDF-818D-5127984C5B69}"/>
          </ac:grpSpMkLst>
        </pc:grpChg>
        <pc:picChg chg="del">
          <ac:chgData name="James Clegg" userId="c6df1435-7a36-4b38-be4d-16e68e91152f" providerId="ADAL" clId="{8B54C7F4-06FF-4B00-8440-1DF9AD546267}" dt="2020-12-09T13:42:51.136" v="1624" actId="478"/>
          <ac:picMkLst>
            <pc:docMk/>
            <pc:sldMk cId="3656634838" sldId="309"/>
            <ac:picMk id="2" creationId="{00000000-0000-0000-0000-000000000000}"/>
          </ac:picMkLst>
        </pc:picChg>
        <pc:cxnChg chg="mod">
          <ac:chgData name="James Clegg" userId="c6df1435-7a36-4b38-be4d-16e68e91152f" providerId="ADAL" clId="{8B54C7F4-06FF-4B00-8440-1DF9AD546267}" dt="2020-12-09T12:49:15.506" v="1123" actId="1076"/>
          <ac:cxnSpMkLst>
            <pc:docMk/>
            <pc:sldMk cId="3656634838" sldId="309"/>
            <ac:cxnSpMk id="20" creationId="{00000000-0000-0000-0000-000000000000}"/>
          </ac:cxnSpMkLst>
        </pc:cxnChg>
        <pc:cxnChg chg="mod">
          <ac:chgData name="James Clegg" userId="c6df1435-7a36-4b38-be4d-16e68e91152f" providerId="ADAL" clId="{8B54C7F4-06FF-4B00-8440-1DF9AD546267}" dt="2020-12-09T12:49:15.506" v="1123" actId="1076"/>
          <ac:cxnSpMkLst>
            <pc:docMk/>
            <pc:sldMk cId="3656634838" sldId="309"/>
            <ac:cxnSpMk id="22" creationId="{00000000-0000-0000-0000-000000000000}"/>
          </ac:cxnSpMkLst>
        </pc:cxnChg>
        <pc:cxnChg chg="add mod">
          <ac:chgData name="James Clegg" userId="c6df1435-7a36-4b38-be4d-16e68e91152f" providerId="ADAL" clId="{8B54C7F4-06FF-4B00-8440-1DF9AD546267}" dt="2020-12-09T12:50:49.860" v="1153" actId="1076"/>
          <ac:cxnSpMkLst>
            <pc:docMk/>
            <pc:sldMk cId="3656634838" sldId="309"/>
            <ac:cxnSpMk id="41" creationId="{366C9512-7212-4C34-8CBF-77F96FD06017}"/>
          </ac:cxnSpMkLst>
        </pc:cxnChg>
        <pc:cxnChg chg="add mod">
          <ac:chgData name="James Clegg" userId="c6df1435-7a36-4b38-be4d-16e68e91152f" providerId="ADAL" clId="{8B54C7F4-06FF-4B00-8440-1DF9AD546267}" dt="2020-12-09T12:50:49.860" v="1153" actId="1076"/>
          <ac:cxnSpMkLst>
            <pc:docMk/>
            <pc:sldMk cId="3656634838" sldId="309"/>
            <ac:cxnSpMk id="42" creationId="{7C60FAAB-8662-4D5B-B4F1-317D3B210359}"/>
          </ac:cxnSpMkLst>
        </pc:cxnChg>
      </pc:sldChg>
      <pc:sldChg chg="del">
        <pc:chgData name="James Clegg" userId="c6df1435-7a36-4b38-be4d-16e68e91152f" providerId="ADAL" clId="{8B54C7F4-06FF-4B00-8440-1DF9AD546267}" dt="2020-12-09T13:03:03.543" v="1292" actId="2696"/>
        <pc:sldMkLst>
          <pc:docMk/>
          <pc:sldMk cId="1260775645" sldId="310"/>
        </pc:sldMkLst>
      </pc:sldChg>
      <pc:sldChg chg="addSp delSp modSp delAnim modAnim">
        <pc:chgData name="James Clegg" userId="c6df1435-7a36-4b38-be4d-16e68e91152f" providerId="ADAL" clId="{8B54C7F4-06FF-4B00-8440-1DF9AD546267}" dt="2020-12-09T13:06:53.893" v="1397"/>
        <pc:sldMkLst>
          <pc:docMk/>
          <pc:sldMk cId="2681226557" sldId="311"/>
        </pc:sldMkLst>
        <pc:spChg chg="mod">
          <ac:chgData name="James Clegg" userId="c6df1435-7a36-4b38-be4d-16e68e91152f" providerId="ADAL" clId="{8B54C7F4-06FF-4B00-8440-1DF9AD546267}" dt="2020-12-09T13:05:45.355" v="1390" actId="1076"/>
          <ac:spMkLst>
            <pc:docMk/>
            <pc:sldMk cId="2681226557" sldId="311"/>
            <ac:spMk id="4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3:51.184" v="1322" actId="20577"/>
          <ac:spMkLst>
            <pc:docMk/>
            <pc:sldMk cId="2681226557" sldId="311"/>
            <ac:spMk id="11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3:54.402" v="1324" actId="20577"/>
          <ac:spMkLst>
            <pc:docMk/>
            <pc:sldMk cId="2681226557" sldId="311"/>
            <ac:spMk id="12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3:57.215" v="1326" actId="20577"/>
          <ac:spMkLst>
            <pc:docMk/>
            <pc:sldMk cId="2681226557" sldId="311"/>
            <ac:spMk id="13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3:48.803" v="1320" actId="20577"/>
          <ac:spMkLst>
            <pc:docMk/>
            <pc:sldMk cId="2681226557" sldId="311"/>
            <ac:spMk id="14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00.929" v="1328" actId="20577"/>
          <ac:spMkLst>
            <pc:docMk/>
            <pc:sldMk cId="2681226557" sldId="311"/>
            <ac:spMk id="17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3:59.714" v="1327" actId="20577"/>
          <ac:spMkLst>
            <pc:docMk/>
            <pc:sldMk cId="2681226557" sldId="311"/>
            <ac:spMk id="18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06.721" v="1331" actId="20577"/>
          <ac:spMkLst>
            <pc:docMk/>
            <pc:sldMk cId="2681226557" sldId="311"/>
            <ac:spMk id="21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14.746" v="1333" actId="20577"/>
          <ac:spMkLst>
            <pc:docMk/>
            <pc:sldMk cId="2681226557" sldId="311"/>
            <ac:spMk id="22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20.891" v="1335" actId="20577"/>
          <ac:spMkLst>
            <pc:docMk/>
            <pc:sldMk cId="2681226557" sldId="311"/>
            <ac:spMk id="23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25.153" v="1336" actId="20577"/>
          <ac:spMkLst>
            <pc:docMk/>
            <pc:sldMk cId="2681226557" sldId="311"/>
            <ac:spMk id="30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47.357" v="1340" actId="20577"/>
          <ac:spMkLst>
            <pc:docMk/>
            <pc:sldMk cId="2681226557" sldId="311"/>
            <ac:spMk id="33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49.209" v="1341" actId="20577"/>
          <ac:spMkLst>
            <pc:docMk/>
            <pc:sldMk cId="2681226557" sldId="311"/>
            <ac:spMk id="34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52.381" v="1343" actId="20577"/>
          <ac:spMkLst>
            <pc:docMk/>
            <pc:sldMk cId="2681226557" sldId="311"/>
            <ac:spMk id="35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5:03.662" v="1345" actId="20577"/>
          <ac:spMkLst>
            <pc:docMk/>
            <pc:sldMk cId="2681226557" sldId="311"/>
            <ac:spMk id="36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04.088" v="1329" actId="20577"/>
          <ac:spMkLst>
            <pc:docMk/>
            <pc:sldMk cId="2681226557" sldId="311"/>
            <ac:spMk id="37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29.998" v="1337" actId="20577"/>
          <ac:spMkLst>
            <pc:docMk/>
            <pc:sldMk cId="2681226557" sldId="311"/>
            <ac:spMk id="38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3:04:36.183" v="1339" actId="20577"/>
          <ac:spMkLst>
            <pc:docMk/>
            <pc:sldMk cId="2681226557" sldId="311"/>
            <ac:spMk id="39" creationId="{00000000-0000-0000-0000-000000000000}"/>
          </ac:spMkLst>
        </pc:spChg>
        <pc:spChg chg="add mod">
          <ac:chgData name="James Clegg" userId="c6df1435-7a36-4b38-be4d-16e68e91152f" providerId="ADAL" clId="{8B54C7F4-06FF-4B00-8440-1DF9AD546267}" dt="2020-12-09T13:05:36.481" v="1389" actId="14100"/>
          <ac:spMkLst>
            <pc:docMk/>
            <pc:sldMk cId="2681226557" sldId="311"/>
            <ac:spMk id="40" creationId="{4180F46F-B8EB-408A-8B26-8030D5B19507}"/>
          </ac:spMkLst>
        </pc:spChg>
        <pc:picChg chg="mod">
          <ac:chgData name="James Clegg" userId="c6df1435-7a36-4b38-be4d-16e68e91152f" providerId="ADAL" clId="{8B54C7F4-06FF-4B00-8440-1DF9AD546267}" dt="2020-12-09T13:05:45.355" v="1390" actId="1076"/>
          <ac:picMkLst>
            <pc:docMk/>
            <pc:sldMk cId="2681226557" sldId="311"/>
            <ac:picMk id="3" creationId="{00000000-0000-0000-0000-000000000000}"/>
          </ac:picMkLst>
        </pc:picChg>
        <pc:picChg chg="del">
          <ac:chgData name="James Clegg" userId="c6df1435-7a36-4b38-be4d-16e68e91152f" providerId="ADAL" clId="{8B54C7F4-06FF-4B00-8440-1DF9AD546267}" dt="2020-12-09T13:05:55.573" v="1393" actId="478"/>
          <ac:picMkLst>
            <pc:docMk/>
            <pc:sldMk cId="2681226557" sldId="311"/>
            <ac:picMk id="20" creationId="{00000000-0000-0000-0000-000000000000}"/>
          </ac:picMkLst>
        </pc:picChg>
      </pc:sldChg>
      <pc:sldChg chg="delSp modSp delAnim">
        <pc:chgData name="James Clegg" userId="c6df1435-7a36-4b38-be4d-16e68e91152f" providerId="ADAL" clId="{8B54C7F4-06FF-4B00-8440-1DF9AD546267}" dt="2020-12-09T13:42:55.686" v="1625" actId="478"/>
        <pc:sldMkLst>
          <pc:docMk/>
          <pc:sldMk cId="2585766579" sldId="314"/>
        </pc:sldMkLst>
        <pc:spChg chg="mod">
          <ac:chgData name="James Clegg" userId="c6df1435-7a36-4b38-be4d-16e68e91152f" providerId="ADAL" clId="{8B54C7F4-06FF-4B00-8440-1DF9AD546267}" dt="2020-12-09T13:03:11.771" v="1317" actId="20577"/>
          <ac:spMkLst>
            <pc:docMk/>
            <pc:sldMk cId="2585766579" sldId="314"/>
            <ac:spMk id="3" creationId="{00000000-0000-0000-0000-000000000000}"/>
          </ac:spMkLst>
        </pc:spChg>
        <pc:picChg chg="del">
          <ac:chgData name="James Clegg" userId="c6df1435-7a36-4b38-be4d-16e68e91152f" providerId="ADAL" clId="{8B54C7F4-06FF-4B00-8440-1DF9AD546267}" dt="2020-12-09T13:42:55.686" v="1625" actId="478"/>
          <ac:picMkLst>
            <pc:docMk/>
            <pc:sldMk cId="2585766579" sldId="314"/>
            <ac:picMk id="4" creationId="{00000000-0000-0000-0000-000000000000}"/>
          </ac:picMkLst>
        </pc:picChg>
      </pc:sldChg>
      <pc:sldChg chg="del">
        <pc:chgData name="James Clegg" userId="c6df1435-7a36-4b38-be4d-16e68e91152f" providerId="ADAL" clId="{8B54C7F4-06FF-4B00-8440-1DF9AD546267}" dt="2020-12-09T13:40:02.400" v="1525" actId="2696"/>
        <pc:sldMkLst>
          <pc:docMk/>
          <pc:sldMk cId="2426233205" sldId="315"/>
        </pc:sldMkLst>
      </pc:sldChg>
      <pc:sldChg chg="addSp modSp add ord modAnim">
        <pc:chgData name="James Clegg" userId="c6df1435-7a36-4b38-be4d-16e68e91152f" providerId="ADAL" clId="{8B54C7F4-06FF-4B00-8440-1DF9AD546267}" dt="2020-12-09T11:37:13.838" v="321"/>
        <pc:sldMkLst>
          <pc:docMk/>
          <pc:sldMk cId="112351611" sldId="316"/>
        </pc:sldMkLst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4" creationId="{20C75774-B2B4-4298-895F-F48DD776D76E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5" creationId="{00EE3268-0075-4292-932A-8179B735D61B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6" creationId="{937F8BA4-8588-4E98-A67A-EEBA012F65DD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7" creationId="{50664011-4F41-47FC-8A24-458B0E0E7155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8" creationId="{34E91B7C-A6B8-40B3-BD4D-BE35087623D2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9" creationId="{AE136CE4-9CE1-4F28-A5F9-EAD372D731EE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10" creationId="{502BCED8-0DAA-48BD-8A3C-C20FA7EF2F13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11" creationId="{8F6E7BE3-3579-4B06-8217-036A59C66F80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12" creationId="{1A155D61-9429-4C8E-89D1-788D8F990A67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13" creationId="{C1EA101B-CADF-4399-9EE5-F9E31AE4954F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14" creationId="{CB4B9076-D97C-41C2-99AB-4446A18BCA03}"/>
          </ac:spMkLst>
        </pc:spChg>
        <pc:spChg chg="add mod ord">
          <ac:chgData name="James Clegg" userId="c6df1435-7a36-4b38-be4d-16e68e91152f" providerId="ADAL" clId="{8B54C7F4-06FF-4B00-8440-1DF9AD546267}" dt="2020-12-09T11:36:33.136" v="316" actId="166"/>
          <ac:spMkLst>
            <pc:docMk/>
            <pc:sldMk cId="112351611" sldId="316"/>
            <ac:spMk id="15" creationId="{58514807-FA62-48CB-80DC-FCC2B55F348A}"/>
          </ac:spMkLst>
        </pc:spChg>
        <pc:spChg chg="add mod">
          <ac:chgData name="James Clegg" userId="c6df1435-7a36-4b38-be4d-16e68e91152f" providerId="ADAL" clId="{8B54C7F4-06FF-4B00-8440-1DF9AD546267}" dt="2020-12-09T11:23:07.521" v="41" actId="688"/>
          <ac:spMkLst>
            <pc:docMk/>
            <pc:sldMk cId="112351611" sldId="316"/>
            <ac:spMk id="16" creationId="{166DD605-ECBE-43F8-9BE5-D0D491DC58B9}"/>
          </ac:spMkLst>
        </pc:spChg>
        <pc:spChg chg="add mod">
          <ac:chgData name="James Clegg" userId="c6df1435-7a36-4b38-be4d-16e68e91152f" providerId="ADAL" clId="{8B54C7F4-06FF-4B00-8440-1DF9AD546267}" dt="2020-12-09T11:23:12.301" v="42" actId="1076"/>
          <ac:spMkLst>
            <pc:docMk/>
            <pc:sldMk cId="112351611" sldId="316"/>
            <ac:spMk id="17" creationId="{D7F9A21F-B285-45FD-8995-9999B9E78094}"/>
          </ac:spMkLst>
        </pc:spChg>
        <pc:spChg chg="add mod">
          <ac:chgData name="James Clegg" userId="c6df1435-7a36-4b38-be4d-16e68e91152f" providerId="ADAL" clId="{8B54C7F4-06FF-4B00-8440-1DF9AD546267}" dt="2020-12-09T11:23:16.993" v="43" actId="1076"/>
          <ac:spMkLst>
            <pc:docMk/>
            <pc:sldMk cId="112351611" sldId="316"/>
            <ac:spMk id="18" creationId="{CBD9C35F-5765-425D-9503-2631D1BC972C}"/>
          </ac:spMkLst>
        </pc:spChg>
        <pc:spChg chg="add mod">
          <ac:chgData name="James Clegg" userId="c6df1435-7a36-4b38-be4d-16e68e91152f" providerId="ADAL" clId="{8B54C7F4-06FF-4B00-8440-1DF9AD546267}" dt="2020-12-09T11:23:28.531" v="45" actId="1076"/>
          <ac:spMkLst>
            <pc:docMk/>
            <pc:sldMk cId="112351611" sldId="316"/>
            <ac:spMk id="19" creationId="{273CE298-C3FF-4BE2-A22C-4AF11A1E1787}"/>
          </ac:spMkLst>
        </pc:spChg>
        <pc:spChg chg="add mod">
          <ac:chgData name="James Clegg" userId="c6df1435-7a36-4b38-be4d-16e68e91152f" providerId="ADAL" clId="{8B54C7F4-06FF-4B00-8440-1DF9AD546267}" dt="2020-12-09T11:23:28.531" v="45" actId="1076"/>
          <ac:spMkLst>
            <pc:docMk/>
            <pc:sldMk cId="112351611" sldId="316"/>
            <ac:spMk id="20" creationId="{9B1525DE-5631-4C30-B293-1145E08CC357}"/>
          </ac:spMkLst>
        </pc:spChg>
        <pc:spChg chg="add mod">
          <ac:chgData name="James Clegg" userId="c6df1435-7a36-4b38-be4d-16e68e91152f" providerId="ADAL" clId="{8B54C7F4-06FF-4B00-8440-1DF9AD546267}" dt="2020-12-09T11:23:28.531" v="45" actId="1076"/>
          <ac:spMkLst>
            <pc:docMk/>
            <pc:sldMk cId="112351611" sldId="316"/>
            <ac:spMk id="21" creationId="{B4C1EEC8-748F-486E-90B6-146B3791195A}"/>
          </ac:spMkLst>
        </pc:spChg>
        <pc:spChg chg="add mod ord">
          <ac:chgData name="James Clegg" userId="c6df1435-7a36-4b38-be4d-16e68e91152f" providerId="ADAL" clId="{8B54C7F4-06FF-4B00-8440-1DF9AD546267}" dt="2020-12-09T11:36:47.952" v="319" actId="166"/>
          <ac:spMkLst>
            <pc:docMk/>
            <pc:sldMk cId="112351611" sldId="316"/>
            <ac:spMk id="38" creationId="{FA65F544-2D86-4DE5-B7A4-6391BFC07C73}"/>
          </ac:spMkLst>
        </pc:spChg>
        <pc:spChg chg="add mod ord">
          <ac:chgData name="James Clegg" userId="c6df1435-7a36-4b38-be4d-16e68e91152f" providerId="ADAL" clId="{8B54C7F4-06FF-4B00-8440-1DF9AD546267}" dt="2020-12-09T11:36:47.952" v="319" actId="166"/>
          <ac:spMkLst>
            <pc:docMk/>
            <pc:sldMk cId="112351611" sldId="316"/>
            <ac:spMk id="39" creationId="{DEEA8B2D-F1C8-466B-9393-A7CD0307D29B}"/>
          </ac:spMkLst>
        </pc:spChg>
        <pc:picChg chg="add mod">
          <ac:chgData name="James Clegg" userId="c6df1435-7a36-4b38-be4d-16e68e91152f" providerId="ADAL" clId="{8B54C7F4-06FF-4B00-8440-1DF9AD546267}" dt="2020-12-09T11:24:52.111" v="74" actId="1076"/>
          <ac:picMkLst>
            <pc:docMk/>
            <pc:sldMk cId="112351611" sldId="316"/>
            <ac:picMk id="3" creationId="{AE088193-E133-4334-A52A-289B89C45D02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23" creationId="{DC350FB8-B7BF-410F-B9B9-77C65B5BF214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25" creationId="{4D41E1E4-26A9-4133-8340-EE4BDA7FCD4B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26" creationId="{81A6B42A-A7AF-4052-9919-6E422722C6BA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27" creationId="{7191C587-4924-433B-84CB-17F3C405C318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28" creationId="{FA5EA845-30BD-4D6B-A5A6-B4F3A3D7266B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29" creationId="{91357354-2A83-469D-8966-2EFAA5423EBB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30" creationId="{7A4BDC53-AD0D-4F17-A1D1-8EA81A2A8DB9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31" creationId="{65E3025C-34A9-46EF-868B-DDF76457807C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32" creationId="{30D39142-A577-4989-948E-1018D4D6D0FB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33" creationId="{67E34E08-3826-46E2-965C-05ECF5DE22D9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34" creationId="{7CC2ACC4-70DC-4466-823D-485C721FADB2}"/>
          </ac:picMkLst>
        </pc:picChg>
        <pc:picChg chg="add mod ord">
          <ac:chgData name="James Clegg" userId="c6df1435-7a36-4b38-be4d-16e68e91152f" providerId="ADAL" clId="{8B54C7F4-06FF-4B00-8440-1DF9AD546267}" dt="2020-12-09T11:36:42.967" v="318" actId="166"/>
          <ac:picMkLst>
            <pc:docMk/>
            <pc:sldMk cId="112351611" sldId="316"/>
            <ac:picMk id="35" creationId="{58456141-42F9-41E9-B31C-0E9E9D677259}"/>
          </ac:picMkLst>
        </pc:picChg>
        <pc:picChg chg="add mod">
          <ac:chgData name="James Clegg" userId="c6df1435-7a36-4b38-be4d-16e68e91152f" providerId="ADAL" clId="{8B54C7F4-06FF-4B00-8440-1DF9AD546267}" dt="2020-12-09T11:24:58.388" v="75" actId="1076"/>
          <ac:picMkLst>
            <pc:docMk/>
            <pc:sldMk cId="112351611" sldId="316"/>
            <ac:picMk id="37" creationId="{849033B0-B388-4933-AEAD-DC56022D0C1E}"/>
          </ac:picMkLst>
        </pc:picChg>
      </pc:sldChg>
      <pc:sldChg chg="addSp delSp modSp add delAnim modAnim">
        <pc:chgData name="James Clegg" userId="c6df1435-7a36-4b38-be4d-16e68e91152f" providerId="ADAL" clId="{8B54C7F4-06FF-4B00-8440-1DF9AD546267}" dt="2020-12-09T11:46:02.704" v="394" actId="207"/>
        <pc:sldMkLst>
          <pc:docMk/>
          <pc:sldMk cId="323854760" sldId="317"/>
        </pc:sldMkLst>
        <pc:spChg chg="add mod">
          <ac:chgData name="James Clegg" userId="c6df1435-7a36-4b38-be4d-16e68e91152f" providerId="ADAL" clId="{8B54C7F4-06FF-4B00-8440-1DF9AD546267}" dt="2020-12-09T11:44:07.449" v="374" actId="693"/>
          <ac:spMkLst>
            <pc:docMk/>
            <pc:sldMk cId="323854760" sldId="317"/>
            <ac:spMk id="2" creationId="{8A33093C-FD6C-40F2-AD3E-AEC63B9D6B73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4" creationId="{20C75774-B2B4-4298-895F-F48DD776D76E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5" creationId="{00EE3268-0075-4292-932A-8179B735D61B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6" creationId="{937F8BA4-8588-4E98-A67A-EEBA012F65DD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7" creationId="{50664011-4F41-47FC-8A24-458B0E0E7155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8" creationId="{34E91B7C-A6B8-40B3-BD4D-BE35087623D2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9" creationId="{AE136CE4-9CE1-4F28-A5F9-EAD372D731EE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10" creationId="{502BCED8-0DAA-48BD-8A3C-C20FA7EF2F13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11" creationId="{8F6E7BE3-3579-4B06-8217-036A59C66F80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12" creationId="{1A155D61-9429-4C8E-89D1-788D8F990A67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13" creationId="{C1EA101B-CADF-4399-9EE5-F9E31AE4954F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14" creationId="{CB4B9076-D97C-41C2-99AB-4446A18BCA03}"/>
          </ac:spMkLst>
        </pc:spChg>
        <pc:spChg chg="del">
          <ac:chgData name="James Clegg" userId="c6df1435-7a36-4b38-be4d-16e68e91152f" providerId="ADAL" clId="{8B54C7F4-06FF-4B00-8440-1DF9AD546267}" dt="2020-12-09T11:38:29.347" v="325" actId="478"/>
          <ac:spMkLst>
            <pc:docMk/>
            <pc:sldMk cId="323854760" sldId="317"/>
            <ac:spMk id="15" creationId="{58514807-FA62-48CB-80DC-FCC2B55F348A}"/>
          </ac:spMkLst>
        </pc:spChg>
        <pc:spChg chg="del">
          <ac:chgData name="James Clegg" userId="c6df1435-7a36-4b38-be4d-16e68e91152f" providerId="ADAL" clId="{8B54C7F4-06FF-4B00-8440-1DF9AD546267}" dt="2020-12-09T11:38:27.149" v="324" actId="478"/>
          <ac:spMkLst>
            <pc:docMk/>
            <pc:sldMk cId="323854760" sldId="317"/>
            <ac:spMk id="16" creationId="{166DD605-ECBE-43F8-9BE5-D0D491DC58B9}"/>
          </ac:spMkLst>
        </pc:spChg>
        <pc:spChg chg="del">
          <ac:chgData name="James Clegg" userId="c6df1435-7a36-4b38-be4d-16e68e91152f" providerId="ADAL" clId="{8B54C7F4-06FF-4B00-8440-1DF9AD546267}" dt="2020-12-09T11:38:27.149" v="324" actId="478"/>
          <ac:spMkLst>
            <pc:docMk/>
            <pc:sldMk cId="323854760" sldId="317"/>
            <ac:spMk id="17" creationId="{D7F9A21F-B285-45FD-8995-9999B9E78094}"/>
          </ac:spMkLst>
        </pc:spChg>
        <pc:spChg chg="del">
          <ac:chgData name="James Clegg" userId="c6df1435-7a36-4b38-be4d-16e68e91152f" providerId="ADAL" clId="{8B54C7F4-06FF-4B00-8440-1DF9AD546267}" dt="2020-12-09T11:38:27.149" v="324" actId="478"/>
          <ac:spMkLst>
            <pc:docMk/>
            <pc:sldMk cId="323854760" sldId="317"/>
            <ac:spMk id="18" creationId="{CBD9C35F-5765-425D-9503-2631D1BC972C}"/>
          </ac:spMkLst>
        </pc:spChg>
        <pc:spChg chg="del">
          <ac:chgData name="James Clegg" userId="c6df1435-7a36-4b38-be4d-16e68e91152f" providerId="ADAL" clId="{8B54C7F4-06FF-4B00-8440-1DF9AD546267}" dt="2020-12-09T11:38:27.149" v="324" actId="478"/>
          <ac:spMkLst>
            <pc:docMk/>
            <pc:sldMk cId="323854760" sldId="317"/>
            <ac:spMk id="19" creationId="{273CE298-C3FF-4BE2-A22C-4AF11A1E1787}"/>
          </ac:spMkLst>
        </pc:spChg>
        <pc:spChg chg="del">
          <ac:chgData name="James Clegg" userId="c6df1435-7a36-4b38-be4d-16e68e91152f" providerId="ADAL" clId="{8B54C7F4-06FF-4B00-8440-1DF9AD546267}" dt="2020-12-09T11:38:27.149" v="324" actId="478"/>
          <ac:spMkLst>
            <pc:docMk/>
            <pc:sldMk cId="323854760" sldId="317"/>
            <ac:spMk id="20" creationId="{9B1525DE-5631-4C30-B293-1145E08CC357}"/>
          </ac:spMkLst>
        </pc:spChg>
        <pc:spChg chg="del">
          <ac:chgData name="James Clegg" userId="c6df1435-7a36-4b38-be4d-16e68e91152f" providerId="ADAL" clId="{8B54C7F4-06FF-4B00-8440-1DF9AD546267}" dt="2020-12-09T11:38:27.149" v="324" actId="478"/>
          <ac:spMkLst>
            <pc:docMk/>
            <pc:sldMk cId="323854760" sldId="317"/>
            <ac:spMk id="21" creationId="{B4C1EEC8-748F-486E-90B6-146B3791195A}"/>
          </ac:spMkLst>
        </pc:spChg>
        <pc:spChg chg="add mod">
          <ac:chgData name="James Clegg" userId="c6df1435-7a36-4b38-be4d-16e68e91152f" providerId="ADAL" clId="{8B54C7F4-06FF-4B00-8440-1DF9AD546267}" dt="2020-12-09T11:39:00.063" v="328" actId="1076"/>
          <ac:spMkLst>
            <pc:docMk/>
            <pc:sldMk cId="323854760" sldId="317"/>
            <ac:spMk id="36" creationId="{3C76B293-16BD-4B48-BD0D-357E281C1A2A}"/>
          </ac:spMkLst>
        </pc:spChg>
        <pc:spChg chg="del">
          <ac:chgData name="James Clegg" userId="c6df1435-7a36-4b38-be4d-16e68e91152f" providerId="ADAL" clId="{8B54C7F4-06FF-4B00-8440-1DF9AD546267}" dt="2020-12-09T11:38:30.625" v="326" actId="478"/>
          <ac:spMkLst>
            <pc:docMk/>
            <pc:sldMk cId="323854760" sldId="317"/>
            <ac:spMk id="38" creationId="{FA65F544-2D86-4DE5-B7A4-6391BFC07C73}"/>
          </ac:spMkLst>
        </pc:spChg>
        <pc:spChg chg="del">
          <ac:chgData name="James Clegg" userId="c6df1435-7a36-4b38-be4d-16e68e91152f" providerId="ADAL" clId="{8B54C7F4-06FF-4B00-8440-1DF9AD546267}" dt="2020-12-09T11:38:25.740" v="323" actId="478"/>
          <ac:spMkLst>
            <pc:docMk/>
            <pc:sldMk cId="323854760" sldId="317"/>
            <ac:spMk id="39" creationId="{DEEA8B2D-F1C8-466B-9393-A7CD0307D29B}"/>
          </ac:spMkLst>
        </pc:spChg>
        <pc:spChg chg="add mod">
          <ac:chgData name="James Clegg" userId="c6df1435-7a36-4b38-be4d-16e68e91152f" providerId="ADAL" clId="{8B54C7F4-06FF-4B00-8440-1DF9AD546267}" dt="2020-12-09T11:46:02.704" v="394" actId="207"/>
          <ac:spMkLst>
            <pc:docMk/>
            <pc:sldMk cId="323854760" sldId="317"/>
            <ac:spMk id="41" creationId="{062919AC-58A1-43AB-BF2A-1C72B6F1AC76}"/>
          </ac:spMkLst>
        </pc:spChg>
        <pc:graphicFrameChg chg="add mod ord modGraphic">
          <ac:chgData name="James Clegg" userId="c6df1435-7a36-4b38-be4d-16e68e91152f" providerId="ADAL" clId="{8B54C7F4-06FF-4B00-8440-1DF9AD546267}" dt="2020-12-09T11:43:02.989" v="367" actId="167"/>
          <ac:graphicFrameMkLst>
            <pc:docMk/>
            <pc:sldMk cId="323854760" sldId="317"/>
            <ac:graphicFrameMk id="40" creationId="{37E85495-709E-4EEE-8CBA-E3DC09B64789}"/>
          </ac:graphicFrameMkLst>
        </pc:graphicFrameChg>
      </pc:sldChg>
      <pc:sldChg chg="addSp delSp modSp add modAnim">
        <pc:chgData name="James Clegg" userId="c6df1435-7a36-4b38-be4d-16e68e91152f" providerId="ADAL" clId="{8B54C7F4-06FF-4B00-8440-1DF9AD546267}" dt="2020-12-09T12:16:12.568" v="703" actId="554"/>
        <pc:sldMkLst>
          <pc:docMk/>
          <pc:sldMk cId="422073039" sldId="318"/>
        </pc:sldMkLst>
        <pc:spChg chg="add mod">
          <ac:chgData name="James Clegg" userId="c6df1435-7a36-4b38-be4d-16e68e91152f" providerId="ADAL" clId="{8B54C7F4-06FF-4B00-8440-1DF9AD546267}" dt="2020-12-09T11:53:08.542" v="491" actId="20577"/>
          <ac:spMkLst>
            <pc:docMk/>
            <pc:sldMk cId="422073039" sldId="318"/>
            <ac:spMk id="2" creationId="{F9062D6E-F06A-42D1-9604-29AED6BD3411}"/>
          </ac:spMkLst>
        </pc:spChg>
        <pc:spChg chg="add mod">
          <ac:chgData name="James Clegg" userId="c6df1435-7a36-4b38-be4d-16e68e91152f" providerId="ADAL" clId="{8B54C7F4-06FF-4B00-8440-1DF9AD546267}" dt="2020-12-09T11:53:15.666" v="493" actId="20577"/>
          <ac:spMkLst>
            <pc:docMk/>
            <pc:sldMk cId="422073039" sldId="318"/>
            <ac:spMk id="3" creationId="{E9A6AF67-AAA2-4534-9B9B-6AC3849601AD}"/>
          </ac:spMkLst>
        </pc:spChg>
        <pc:spChg chg="add mod">
          <ac:chgData name="James Clegg" userId="c6df1435-7a36-4b38-be4d-16e68e91152f" providerId="ADAL" clId="{8B54C7F4-06FF-4B00-8440-1DF9AD546267}" dt="2020-12-09T11:58:41.256" v="638" actId="14100"/>
          <ac:spMkLst>
            <pc:docMk/>
            <pc:sldMk cId="422073039" sldId="318"/>
            <ac:spMk id="15" creationId="{3660675F-BAA0-416F-90BA-9DFB67C90F96}"/>
          </ac:spMkLst>
        </pc:spChg>
        <pc:spChg chg="add mod">
          <ac:chgData name="James Clegg" userId="c6df1435-7a36-4b38-be4d-16e68e91152f" providerId="ADAL" clId="{8B54C7F4-06FF-4B00-8440-1DF9AD546267}" dt="2020-12-09T12:15:48.929" v="696" actId="20577"/>
          <ac:spMkLst>
            <pc:docMk/>
            <pc:sldMk cId="422073039" sldId="318"/>
            <ac:spMk id="32" creationId="{32A74455-64D6-429A-943D-49A4B7D4BF70}"/>
          </ac:spMkLst>
        </pc:spChg>
        <pc:spChg chg="add mod">
          <ac:chgData name="James Clegg" userId="c6df1435-7a36-4b38-be4d-16e68e91152f" providerId="ADAL" clId="{8B54C7F4-06FF-4B00-8440-1DF9AD546267}" dt="2020-12-09T12:16:07.682" v="702" actId="554"/>
          <ac:spMkLst>
            <pc:docMk/>
            <pc:sldMk cId="422073039" sldId="318"/>
            <ac:spMk id="33" creationId="{DC41665E-2705-464E-ABA1-B8F8DB0AFFB0}"/>
          </ac:spMkLst>
        </pc:spChg>
        <pc:spChg chg="add mod">
          <ac:chgData name="James Clegg" userId="c6df1435-7a36-4b38-be4d-16e68e91152f" providerId="ADAL" clId="{8B54C7F4-06FF-4B00-8440-1DF9AD546267}" dt="2020-12-09T12:16:12.568" v="703" actId="554"/>
          <ac:spMkLst>
            <pc:docMk/>
            <pc:sldMk cId="422073039" sldId="318"/>
            <ac:spMk id="34" creationId="{6C62F99C-7BBD-42A5-82A1-C1AA07B542B7}"/>
          </ac:spMkLst>
        </pc:spChg>
        <pc:spChg chg="add mod">
          <ac:chgData name="James Clegg" userId="c6df1435-7a36-4b38-be4d-16e68e91152f" providerId="ADAL" clId="{8B54C7F4-06FF-4B00-8440-1DF9AD546267}" dt="2020-12-09T12:16:07.682" v="702" actId="554"/>
          <ac:spMkLst>
            <pc:docMk/>
            <pc:sldMk cId="422073039" sldId="318"/>
            <ac:spMk id="35" creationId="{1DD231F0-76C3-4D31-BFDE-CABBE6A4706A}"/>
          </ac:spMkLst>
        </pc:spChg>
        <pc:spChg chg="add mod">
          <ac:chgData name="James Clegg" userId="c6df1435-7a36-4b38-be4d-16e68e91152f" providerId="ADAL" clId="{8B54C7F4-06FF-4B00-8440-1DF9AD546267}" dt="2020-12-09T12:16:12.568" v="703" actId="554"/>
          <ac:spMkLst>
            <pc:docMk/>
            <pc:sldMk cId="422073039" sldId="318"/>
            <ac:spMk id="36" creationId="{7B73F26A-19B6-4985-AD2B-A68CD56B93F5}"/>
          </ac:spMkLst>
        </pc:spChg>
        <pc:grpChg chg="add mod">
          <ac:chgData name="James Clegg" userId="c6df1435-7a36-4b38-be4d-16e68e91152f" providerId="ADAL" clId="{8B54C7F4-06FF-4B00-8440-1DF9AD546267}" dt="2020-12-09T12:15:45.215" v="694" actId="1076"/>
          <ac:grpSpMkLst>
            <pc:docMk/>
            <pc:sldMk cId="422073039" sldId="318"/>
            <ac:grpSpMk id="26" creationId="{677B3C13-2E45-4768-9307-5D1B5C65A66B}"/>
          </ac:grpSpMkLst>
        </pc:grpChg>
        <pc:graphicFrameChg chg="add mod ord">
          <ac:chgData name="James Clegg" userId="c6df1435-7a36-4b38-be4d-16e68e91152f" providerId="ADAL" clId="{8B54C7F4-06FF-4B00-8440-1DF9AD546267}" dt="2020-12-09T11:57:26.628" v="595" actId="167"/>
          <ac:graphicFrameMkLst>
            <pc:docMk/>
            <pc:sldMk cId="422073039" sldId="318"/>
            <ac:graphicFrameMk id="13" creationId="{5B89D6F6-293B-4471-863C-D104EEA4678D}"/>
          </ac:graphicFrameMkLst>
        </pc:graphicFrameChg>
        <pc:picChg chg="add mod">
          <ac:chgData name="James Clegg" userId="c6df1435-7a36-4b38-be4d-16e68e91152f" providerId="ADAL" clId="{8B54C7F4-06FF-4B00-8440-1DF9AD546267}" dt="2020-12-09T11:56:00.058" v="579" actId="1076"/>
          <ac:picMkLst>
            <pc:docMk/>
            <pc:sldMk cId="422073039" sldId="318"/>
            <ac:picMk id="5" creationId="{6BC4BC92-6DE2-449B-B0BE-EADFAA64AF72}"/>
          </ac:picMkLst>
        </pc:picChg>
        <pc:picChg chg="add mod">
          <ac:chgData name="James Clegg" userId="c6df1435-7a36-4b38-be4d-16e68e91152f" providerId="ADAL" clId="{8B54C7F4-06FF-4B00-8440-1DF9AD546267}" dt="2020-12-09T11:56:00.058" v="579" actId="1076"/>
          <ac:picMkLst>
            <pc:docMk/>
            <pc:sldMk cId="422073039" sldId="318"/>
            <ac:picMk id="7" creationId="{99BD143B-E76E-460B-8523-5FF297FCD17F}"/>
          </ac:picMkLst>
        </pc:picChg>
        <pc:picChg chg="add mod">
          <ac:chgData name="James Clegg" userId="c6df1435-7a36-4b38-be4d-16e68e91152f" providerId="ADAL" clId="{8B54C7F4-06FF-4B00-8440-1DF9AD546267}" dt="2020-12-09T11:56:00.058" v="579" actId="1076"/>
          <ac:picMkLst>
            <pc:docMk/>
            <pc:sldMk cId="422073039" sldId="318"/>
            <ac:picMk id="8" creationId="{2D885CF5-0C8B-4A8B-9A0F-B527D4D797F5}"/>
          </ac:picMkLst>
        </pc:picChg>
        <pc:picChg chg="add mod">
          <ac:chgData name="James Clegg" userId="c6df1435-7a36-4b38-be4d-16e68e91152f" providerId="ADAL" clId="{8B54C7F4-06FF-4B00-8440-1DF9AD546267}" dt="2020-12-09T11:56:00.058" v="579" actId="1076"/>
          <ac:picMkLst>
            <pc:docMk/>
            <pc:sldMk cId="422073039" sldId="318"/>
            <ac:picMk id="9" creationId="{2A4408D1-0193-42D9-A5AF-04AFF592F093}"/>
          </ac:picMkLst>
        </pc:picChg>
        <pc:picChg chg="add mod">
          <ac:chgData name="James Clegg" userId="c6df1435-7a36-4b38-be4d-16e68e91152f" providerId="ADAL" clId="{8B54C7F4-06FF-4B00-8440-1DF9AD546267}" dt="2020-12-09T12:00:02.144" v="657" actId="1076"/>
          <ac:picMkLst>
            <pc:docMk/>
            <pc:sldMk cId="422073039" sldId="318"/>
            <ac:picMk id="10" creationId="{6510014E-BE09-4E26-819D-33B6884E7352}"/>
          </ac:picMkLst>
        </pc:picChg>
        <pc:picChg chg="add del">
          <ac:chgData name="James Clegg" userId="c6df1435-7a36-4b38-be4d-16e68e91152f" providerId="ADAL" clId="{8B54C7F4-06FF-4B00-8440-1DF9AD546267}" dt="2020-12-09T11:54:35.619" v="513" actId="478"/>
          <ac:picMkLst>
            <pc:docMk/>
            <pc:sldMk cId="422073039" sldId="318"/>
            <ac:picMk id="11" creationId="{68DF9963-CECB-42DF-AD25-9DDE937CD0EE}"/>
          </ac:picMkLst>
        </pc:picChg>
        <pc:picChg chg="add mod">
          <ac:chgData name="James Clegg" userId="c6df1435-7a36-4b38-be4d-16e68e91152f" providerId="ADAL" clId="{8B54C7F4-06FF-4B00-8440-1DF9AD546267}" dt="2020-12-09T11:56:00.058" v="579" actId="1076"/>
          <ac:picMkLst>
            <pc:docMk/>
            <pc:sldMk cId="422073039" sldId="318"/>
            <ac:picMk id="12" creationId="{134FDA49-CE7F-4363-B983-7BFD72A6BEEB}"/>
          </ac:picMkLst>
        </pc:picChg>
        <pc:picChg chg="add mod">
          <ac:chgData name="James Clegg" userId="c6df1435-7a36-4b38-be4d-16e68e91152f" providerId="ADAL" clId="{8B54C7F4-06FF-4B00-8440-1DF9AD546267}" dt="2020-12-09T11:58:38.653" v="637" actId="1076"/>
          <ac:picMkLst>
            <pc:docMk/>
            <pc:sldMk cId="422073039" sldId="318"/>
            <ac:picMk id="14" creationId="{0B05A4B0-14AC-41CA-BD8D-90646994FF15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16" creationId="{1A1DF8F7-51DB-46E9-A393-0603C0A25B6E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17" creationId="{F028F009-83AC-4C04-9179-1ACC03FA7EC9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18" creationId="{A11DDE7C-59F3-4524-955A-F01D89F6BE75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19" creationId="{21317C79-B324-47DB-939A-55D2D2637D0B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20" creationId="{DE8CE4D4-BCCD-4F18-8873-108909514F6A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21" creationId="{7DE2F2F4-2209-42C2-A723-B149B635B626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22" creationId="{C7693291-8368-4D66-8BCD-3AB6BAAE4462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23" creationId="{A2509CA2-6283-49B6-8B2A-3624F2FD42F2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24" creationId="{4E70B467-DEB9-4712-ADCC-DBD5C35FE48D}"/>
          </ac:picMkLst>
        </pc:picChg>
        <pc:picChg chg="add mod">
          <ac:chgData name="James Clegg" userId="c6df1435-7a36-4b38-be4d-16e68e91152f" providerId="ADAL" clId="{8B54C7F4-06FF-4B00-8440-1DF9AD546267}" dt="2020-12-09T12:00:56.981" v="665" actId="1076"/>
          <ac:picMkLst>
            <pc:docMk/>
            <pc:sldMk cId="422073039" sldId="318"/>
            <ac:picMk id="25" creationId="{2045BF2F-B119-47CD-8F8E-649DD1D1609B}"/>
          </ac:picMkLst>
        </pc:picChg>
      </pc:sldChg>
      <pc:sldChg chg="addSp delSp modSp delAnim modAnim">
        <pc:chgData name="James Clegg" userId="c6df1435-7a36-4b38-be4d-16e68e91152f" providerId="ADAL" clId="{8B54C7F4-06FF-4B00-8440-1DF9AD546267}" dt="2020-12-09T12:41:34.374" v="1041"/>
        <pc:sldMkLst>
          <pc:docMk/>
          <pc:sldMk cId="4159127131" sldId="319"/>
        </pc:sldMkLst>
        <pc:spChg chg="mod">
          <ac:chgData name="James Clegg" userId="c6df1435-7a36-4b38-be4d-16e68e91152f" providerId="ADAL" clId="{8B54C7F4-06FF-4B00-8440-1DF9AD546267}" dt="2020-12-09T12:20:53.515" v="798" actId="20577"/>
          <ac:spMkLst>
            <pc:docMk/>
            <pc:sldMk cId="4159127131" sldId="319"/>
            <ac:spMk id="3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21:00.628" v="800" actId="20577"/>
          <ac:spMkLst>
            <pc:docMk/>
            <pc:sldMk cId="4159127131" sldId="319"/>
            <ac:spMk id="13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17:10.291" v="704" actId="478"/>
          <ac:spMkLst>
            <pc:docMk/>
            <pc:sldMk cId="4159127131" sldId="319"/>
            <ac:spMk id="51" creationId="{608463F9-F784-49A9-85F1-B2D8F0D55630}"/>
          </ac:spMkLst>
        </pc:spChg>
        <pc:graphicFrameChg chg="del">
          <ac:chgData name="James Clegg" userId="c6df1435-7a36-4b38-be4d-16e68e91152f" providerId="ADAL" clId="{8B54C7F4-06FF-4B00-8440-1DF9AD546267}" dt="2020-12-09T12:17:10.291" v="704" actId="478"/>
          <ac:graphicFrameMkLst>
            <pc:docMk/>
            <pc:sldMk cId="4159127131" sldId="319"/>
            <ac:graphicFrameMk id="12" creationId="{1C7B82B5-B3AD-3445-B1E4-114020DF5B8C}"/>
          </ac:graphicFrameMkLst>
        </pc:graphicFrameChg>
        <pc:graphicFrameChg chg="add mod modGraphic">
          <ac:chgData name="James Clegg" userId="c6df1435-7a36-4b38-be4d-16e68e91152f" providerId="ADAL" clId="{8B54C7F4-06FF-4B00-8440-1DF9AD546267}" dt="2020-12-09T12:20:50.226" v="797" actId="1076"/>
          <ac:graphicFrameMkLst>
            <pc:docMk/>
            <pc:sldMk cId="4159127131" sldId="319"/>
            <ac:graphicFrameMk id="20" creationId="{93A84C5D-99EA-4364-AF29-7CF68EE00EF6}"/>
          </ac:graphicFrameMkLst>
        </pc:graphicFrameChg>
        <pc:picChg chg="add mod">
          <ac:chgData name="James Clegg" userId="c6df1435-7a36-4b38-be4d-16e68e91152f" providerId="ADAL" clId="{8B54C7F4-06FF-4B00-8440-1DF9AD546267}" dt="2020-12-09T12:18:14.506" v="715" actId="1076"/>
          <ac:picMkLst>
            <pc:docMk/>
            <pc:sldMk cId="4159127131" sldId="319"/>
            <ac:picMk id="21" creationId="{B0A1A703-FF87-4806-9A9B-5999AF132DC4}"/>
          </ac:picMkLst>
        </pc:picChg>
        <pc:picChg chg="add mod">
          <ac:chgData name="James Clegg" userId="c6df1435-7a36-4b38-be4d-16e68e91152f" providerId="ADAL" clId="{8B54C7F4-06FF-4B00-8440-1DF9AD546267}" dt="2020-12-09T12:18:08.456" v="714" actId="1076"/>
          <ac:picMkLst>
            <pc:docMk/>
            <pc:sldMk cId="4159127131" sldId="319"/>
            <ac:picMk id="22" creationId="{70C319E5-EB58-424B-AEC6-6B9CA1D0B28E}"/>
          </ac:picMkLst>
        </pc:picChg>
        <pc:picChg chg="add mod">
          <ac:chgData name="James Clegg" userId="c6df1435-7a36-4b38-be4d-16e68e91152f" providerId="ADAL" clId="{8B54C7F4-06FF-4B00-8440-1DF9AD546267}" dt="2020-12-09T12:18:34.681" v="717" actId="1076"/>
          <ac:picMkLst>
            <pc:docMk/>
            <pc:sldMk cId="4159127131" sldId="319"/>
            <ac:picMk id="23" creationId="{0A075D7F-E386-4A60-B9BF-455D976823AD}"/>
          </ac:picMkLst>
        </pc:picChg>
        <pc:picChg chg="add mod">
          <ac:chgData name="James Clegg" userId="c6df1435-7a36-4b38-be4d-16e68e91152f" providerId="ADAL" clId="{8B54C7F4-06FF-4B00-8440-1DF9AD546267}" dt="2020-12-09T12:18:34.681" v="717" actId="1076"/>
          <ac:picMkLst>
            <pc:docMk/>
            <pc:sldMk cId="4159127131" sldId="319"/>
            <ac:picMk id="24" creationId="{70366B48-AFA5-4F5E-9C5E-D6DCABAE4EE2}"/>
          </ac:picMkLst>
        </pc:picChg>
        <pc:picChg chg="add mod">
          <ac:chgData name="James Clegg" userId="c6df1435-7a36-4b38-be4d-16e68e91152f" providerId="ADAL" clId="{8B54C7F4-06FF-4B00-8440-1DF9AD546267}" dt="2020-12-09T12:18:39.033" v="719" actId="1076"/>
          <ac:picMkLst>
            <pc:docMk/>
            <pc:sldMk cId="4159127131" sldId="319"/>
            <ac:picMk id="25" creationId="{2E3A8D8F-4913-40AB-8490-EFF97D2282EE}"/>
          </ac:picMkLst>
        </pc:picChg>
        <pc:picChg chg="add mod">
          <ac:chgData name="James Clegg" userId="c6df1435-7a36-4b38-be4d-16e68e91152f" providerId="ADAL" clId="{8B54C7F4-06FF-4B00-8440-1DF9AD546267}" dt="2020-12-09T12:18:39.033" v="719" actId="1076"/>
          <ac:picMkLst>
            <pc:docMk/>
            <pc:sldMk cId="4159127131" sldId="319"/>
            <ac:picMk id="26" creationId="{2CB464C7-3B32-4C35-A39C-141BCEBF8946}"/>
          </ac:picMkLst>
        </pc:picChg>
        <pc:picChg chg="add mod">
          <ac:chgData name="James Clegg" userId="c6df1435-7a36-4b38-be4d-16e68e91152f" providerId="ADAL" clId="{8B54C7F4-06FF-4B00-8440-1DF9AD546267}" dt="2020-12-09T12:18:40.571" v="720"/>
          <ac:picMkLst>
            <pc:docMk/>
            <pc:sldMk cId="4159127131" sldId="319"/>
            <ac:picMk id="27" creationId="{8482BB2C-3B9C-4B65-BDD4-9E71CFE7DF31}"/>
          </ac:picMkLst>
        </pc:picChg>
        <pc:picChg chg="add mod">
          <ac:chgData name="James Clegg" userId="c6df1435-7a36-4b38-be4d-16e68e91152f" providerId="ADAL" clId="{8B54C7F4-06FF-4B00-8440-1DF9AD546267}" dt="2020-12-09T12:18:40.571" v="720"/>
          <ac:picMkLst>
            <pc:docMk/>
            <pc:sldMk cId="4159127131" sldId="319"/>
            <ac:picMk id="28" creationId="{CB380FE0-7961-4435-8526-EF70B5FFCC93}"/>
          </ac:picMkLst>
        </pc:picChg>
        <pc:picChg chg="add mod">
          <ac:chgData name="James Clegg" userId="c6df1435-7a36-4b38-be4d-16e68e91152f" providerId="ADAL" clId="{8B54C7F4-06FF-4B00-8440-1DF9AD546267}" dt="2020-12-09T12:18:41.040" v="721"/>
          <ac:picMkLst>
            <pc:docMk/>
            <pc:sldMk cId="4159127131" sldId="319"/>
            <ac:picMk id="29" creationId="{CCF29B15-F732-415F-A716-2198A0C3C1A6}"/>
          </ac:picMkLst>
        </pc:picChg>
        <pc:picChg chg="add mod">
          <ac:chgData name="James Clegg" userId="c6df1435-7a36-4b38-be4d-16e68e91152f" providerId="ADAL" clId="{8B54C7F4-06FF-4B00-8440-1DF9AD546267}" dt="2020-12-09T12:18:41.040" v="721"/>
          <ac:picMkLst>
            <pc:docMk/>
            <pc:sldMk cId="4159127131" sldId="319"/>
            <ac:picMk id="30" creationId="{E1E7AA51-0DCD-4A17-99D0-14CB7E1AEC78}"/>
          </ac:picMkLst>
        </pc:picChg>
        <pc:picChg chg="add mod">
          <ac:chgData name="James Clegg" userId="c6df1435-7a36-4b38-be4d-16e68e91152f" providerId="ADAL" clId="{8B54C7F4-06FF-4B00-8440-1DF9AD546267}" dt="2020-12-09T12:18:41.772" v="722"/>
          <ac:picMkLst>
            <pc:docMk/>
            <pc:sldMk cId="4159127131" sldId="319"/>
            <ac:picMk id="31" creationId="{FE718C87-B9D1-40F7-A80D-3ABB04B2D2F6}"/>
          </ac:picMkLst>
        </pc:picChg>
        <pc:picChg chg="add mod">
          <ac:chgData name="James Clegg" userId="c6df1435-7a36-4b38-be4d-16e68e91152f" providerId="ADAL" clId="{8B54C7F4-06FF-4B00-8440-1DF9AD546267}" dt="2020-12-09T12:18:41.772" v="722"/>
          <ac:picMkLst>
            <pc:docMk/>
            <pc:sldMk cId="4159127131" sldId="319"/>
            <ac:picMk id="32" creationId="{C3864EA4-8EAE-4CF0-8F2E-534F542E71F4}"/>
          </ac:picMkLst>
        </pc:picChg>
        <pc:picChg chg="add del mod">
          <ac:chgData name="James Clegg" userId="c6df1435-7a36-4b38-be4d-16e68e91152f" providerId="ADAL" clId="{8B54C7F4-06FF-4B00-8440-1DF9AD546267}" dt="2020-12-09T12:18:50.301" v="726" actId="478"/>
          <ac:picMkLst>
            <pc:docMk/>
            <pc:sldMk cId="4159127131" sldId="319"/>
            <ac:picMk id="33" creationId="{186978EE-BD09-4F25-BDF8-F7EFC77268AE}"/>
          </ac:picMkLst>
        </pc:picChg>
        <pc:picChg chg="add mod">
          <ac:chgData name="James Clegg" userId="c6df1435-7a36-4b38-be4d-16e68e91152f" providerId="ADAL" clId="{8B54C7F4-06FF-4B00-8440-1DF9AD546267}" dt="2020-12-09T12:18:45.153" v="723"/>
          <ac:picMkLst>
            <pc:docMk/>
            <pc:sldMk cId="4159127131" sldId="319"/>
            <ac:picMk id="34" creationId="{ACA11DF6-1F57-447F-8129-FA7B65A92801}"/>
          </ac:picMkLst>
        </pc:picChg>
        <pc:picChg chg="add del mod">
          <ac:chgData name="James Clegg" userId="c6df1435-7a36-4b38-be4d-16e68e91152f" providerId="ADAL" clId="{8B54C7F4-06FF-4B00-8440-1DF9AD546267}" dt="2020-12-09T12:18:50.301" v="726" actId="478"/>
          <ac:picMkLst>
            <pc:docMk/>
            <pc:sldMk cId="4159127131" sldId="319"/>
            <ac:picMk id="37" creationId="{BCAF6FDE-A26C-4678-BC33-45FCD1F239DB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38" creationId="{FB31998E-A8B3-46BA-9D62-EA069D826E8E}"/>
          </ac:picMkLst>
        </pc:picChg>
        <pc:picChg chg="add mod">
          <ac:chgData name="James Clegg" userId="c6df1435-7a36-4b38-be4d-16e68e91152f" providerId="ADAL" clId="{8B54C7F4-06FF-4B00-8440-1DF9AD546267}" dt="2020-12-09T12:18:45.497" v="724"/>
          <ac:picMkLst>
            <pc:docMk/>
            <pc:sldMk cId="4159127131" sldId="319"/>
            <ac:picMk id="39" creationId="{BBFF3615-9E54-4501-BAD6-63262B5A5C58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0" creationId="{9CFADE9D-4C87-4412-A28F-6861E2CD3B0F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1" creationId="{71E694F3-AF05-4B97-902B-40C06C45DC4B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2" creationId="{A4598CD2-67FA-4B92-89B3-67AE278361D4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3" creationId="{D0CB8C79-FA14-4D3D-9AD7-BF2E1AACA1E8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4" creationId="{CDB97F77-D2AD-4AD0-A787-A6C9E8AB247E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5" creationId="{7AA46CE6-2C9F-4754-AFB0-73D494B987C5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6" creationId="{ED53F0CD-77B0-4C5B-9C95-6A03799E15AB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7" creationId="{D905DD12-70DA-423E-823C-0E1BCBFE9813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8" creationId="{8A86F1DB-F1DE-4A45-86DB-518B551F88DC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49" creationId="{A7B26BBB-9FCC-4963-8CA3-01AEDBB85974}"/>
          </ac:picMkLst>
        </pc:picChg>
        <pc:picChg chg="del">
          <ac:chgData name="James Clegg" userId="c6df1435-7a36-4b38-be4d-16e68e91152f" providerId="ADAL" clId="{8B54C7F4-06FF-4B00-8440-1DF9AD546267}" dt="2020-12-09T12:17:10.291" v="704" actId="478"/>
          <ac:picMkLst>
            <pc:docMk/>
            <pc:sldMk cId="4159127131" sldId="319"/>
            <ac:picMk id="50" creationId="{59E7E7FA-C181-4AA7-AC98-4A1D7D9281C0}"/>
          </ac:picMkLst>
        </pc:picChg>
        <pc:picChg chg="add del mod">
          <ac:chgData name="James Clegg" userId="c6df1435-7a36-4b38-be4d-16e68e91152f" providerId="ADAL" clId="{8B54C7F4-06FF-4B00-8440-1DF9AD546267}" dt="2020-12-09T12:18:50.301" v="726" actId="478"/>
          <ac:picMkLst>
            <pc:docMk/>
            <pc:sldMk cId="4159127131" sldId="319"/>
            <ac:picMk id="52" creationId="{5FE2E1EA-91E4-4127-A71A-5D93467DDB33}"/>
          </ac:picMkLst>
        </pc:picChg>
        <pc:picChg chg="add mod">
          <ac:chgData name="James Clegg" userId="c6df1435-7a36-4b38-be4d-16e68e91152f" providerId="ADAL" clId="{8B54C7F4-06FF-4B00-8440-1DF9AD546267}" dt="2020-12-09T12:18:45.981" v="725"/>
          <ac:picMkLst>
            <pc:docMk/>
            <pc:sldMk cId="4159127131" sldId="319"/>
            <ac:picMk id="53" creationId="{FDAC9D68-378B-4F1A-BF97-1DF75D6D44F8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54" creationId="{5DA13597-B26B-41F7-8C1F-94784FAC4D08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55" creationId="{5EF40168-1B70-4087-BC34-777EA7BF854C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56" creationId="{C04C060D-E816-4090-B920-BBD4E082602D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57" creationId="{7C1FC48C-7EF4-47D5-9431-07C2DAE772DA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58" creationId="{BA79BE48-C07B-4EFF-B839-105ADADA6E30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59" creationId="{383F37D6-6151-4FD8-B894-D97EE4E60ACF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60" creationId="{BB5B12E3-AF95-4CAF-ACC5-A172C96635AF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61" creationId="{490C640A-39E9-4759-B04D-FDBDA8914CD6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62" creationId="{24F1FA4E-433C-4192-B081-02BBECEA6033}"/>
          </ac:picMkLst>
        </pc:picChg>
        <pc:picChg chg="add mod">
          <ac:chgData name="James Clegg" userId="c6df1435-7a36-4b38-be4d-16e68e91152f" providerId="ADAL" clId="{8B54C7F4-06FF-4B00-8440-1DF9AD546267}" dt="2020-12-09T12:26:31.763" v="847" actId="1076"/>
          <ac:picMkLst>
            <pc:docMk/>
            <pc:sldMk cId="4159127131" sldId="319"/>
            <ac:picMk id="63" creationId="{54184430-10FC-4DF9-879D-548415D6F30A}"/>
          </ac:picMkLst>
        </pc:picChg>
      </pc:sldChg>
      <pc:sldChg chg="addSp delSp modSp add delAnim modAnim">
        <pc:chgData name="James Clegg" userId="c6df1435-7a36-4b38-be4d-16e68e91152f" providerId="ADAL" clId="{8B54C7F4-06FF-4B00-8440-1DF9AD546267}" dt="2020-12-09T12:47:52.660" v="1122"/>
        <pc:sldMkLst>
          <pc:docMk/>
          <pc:sldMk cId="548243757" sldId="320"/>
        </pc:sldMkLst>
        <pc:spChg chg="mod">
          <ac:chgData name="James Clegg" userId="c6df1435-7a36-4b38-be4d-16e68e91152f" providerId="ADAL" clId="{8B54C7F4-06FF-4B00-8440-1DF9AD546267}" dt="2020-12-09T12:34:52.024" v="888" actId="20577"/>
          <ac:spMkLst>
            <pc:docMk/>
            <pc:sldMk cId="548243757" sldId="320"/>
            <ac:spMk id="3" creationId="{00000000-0000-0000-0000-000000000000}"/>
          </ac:spMkLst>
        </pc:spChg>
        <pc:spChg chg="mod">
          <ac:chgData name="James Clegg" userId="c6df1435-7a36-4b38-be4d-16e68e91152f" providerId="ADAL" clId="{8B54C7F4-06FF-4B00-8440-1DF9AD546267}" dt="2020-12-09T12:34:57.693" v="890" actId="20577"/>
          <ac:spMkLst>
            <pc:docMk/>
            <pc:sldMk cId="548243757" sldId="320"/>
            <ac:spMk id="13" creationId="{00000000-0000-0000-0000-000000000000}"/>
          </ac:spMkLst>
        </pc:spChg>
        <pc:spChg chg="add del">
          <ac:chgData name="James Clegg" userId="c6df1435-7a36-4b38-be4d-16e68e91152f" providerId="ADAL" clId="{8B54C7F4-06FF-4B00-8440-1DF9AD546267}" dt="2020-12-09T12:35:36.551" v="895" actId="478"/>
          <ac:spMkLst>
            <pc:docMk/>
            <pc:sldMk cId="548243757" sldId="320"/>
            <ac:spMk id="50" creationId="{FE4E7FE3-0F3D-43C4-A1F3-F79B4A870099}"/>
          </ac:spMkLst>
        </pc:spChg>
        <pc:graphicFrameChg chg="del">
          <ac:chgData name="James Clegg" userId="c6df1435-7a36-4b38-be4d-16e68e91152f" providerId="ADAL" clId="{8B54C7F4-06FF-4B00-8440-1DF9AD546267}" dt="2020-12-09T12:35:13.680" v="891" actId="478"/>
          <ac:graphicFrameMkLst>
            <pc:docMk/>
            <pc:sldMk cId="548243757" sldId="320"/>
            <ac:graphicFrameMk id="20" creationId="{93A84C5D-99EA-4364-AF29-7CF68EE00EF6}"/>
          </ac:graphicFrameMkLst>
        </pc:graphicFrameChg>
        <pc:graphicFrameChg chg="add mod modGraphic">
          <ac:chgData name="James Clegg" userId="c6df1435-7a36-4b38-be4d-16e68e91152f" providerId="ADAL" clId="{8B54C7F4-06FF-4B00-8440-1DF9AD546267}" dt="2020-12-09T12:40:39.699" v="1032" actId="1076"/>
          <ac:graphicFrameMkLst>
            <pc:docMk/>
            <pc:sldMk cId="548243757" sldId="320"/>
            <ac:graphicFrameMk id="33" creationId="{71C247F5-FEB7-4DEC-9DBD-9D629B79AE38}"/>
          </ac:graphicFrameMkLst>
        </pc:graphicFrame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21" creationId="{B0A1A703-FF87-4806-9A9B-5999AF132DC4}"/>
          </ac:picMkLst>
        </pc:picChg>
        <pc:picChg chg="del">
          <ac:chgData name="James Clegg" userId="c6df1435-7a36-4b38-be4d-16e68e91152f" providerId="ADAL" clId="{8B54C7F4-06FF-4B00-8440-1DF9AD546267}" dt="2020-12-09T12:35:14.858" v="892" actId="478"/>
          <ac:picMkLst>
            <pc:docMk/>
            <pc:sldMk cId="548243757" sldId="320"/>
            <ac:picMk id="22" creationId="{70C319E5-EB58-424B-AEC6-6B9CA1D0B28E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23" creationId="{0A075D7F-E386-4A60-B9BF-455D976823AD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24" creationId="{70366B48-AFA5-4F5E-9C5E-D6DCABAE4EE2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25" creationId="{2E3A8D8F-4913-40AB-8490-EFF97D2282EE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26" creationId="{2CB464C7-3B32-4C35-A39C-141BCEBF8946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27" creationId="{8482BB2C-3B9C-4B65-BDD4-9E71CFE7DF31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28" creationId="{CB380FE0-7961-4435-8526-EF70B5FFCC93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29" creationId="{CCF29B15-F732-415F-A716-2198A0C3C1A6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30" creationId="{E1E7AA51-0DCD-4A17-99D0-14CB7E1AEC78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31" creationId="{FE718C87-B9D1-40F7-A80D-3ABB04B2D2F6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32" creationId="{C3864EA4-8EAE-4CF0-8F2E-534F542E71F4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34" creationId="{ACA11DF6-1F57-447F-8129-FA7B65A92801}"/>
          </ac:picMkLst>
        </pc:picChg>
        <pc:picChg chg="add del">
          <ac:chgData name="James Clegg" userId="c6df1435-7a36-4b38-be4d-16e68e91152f" providerId="ADAL" clId="{8B54C7F4-06FF-4B00-8440-1DF9AD546267}" dt="2020-12-09T12:35:53.341" v="901" actId="478"/>
          <ac:picMkLst>
            <pc:docMk/>
            <pc:sldMk cId="548243757" sldId="320"/>
            <ac:picMk id="37" creationId="{9620A93C-BD4E-4D46-AD1B-18FF445B8972}"/>
          </ac:picMkLst>
        </pc:picChg>
        <pc:picChg chg="add mod">
          <ac:chgData name="James Clegg" userId="c6df1435-7a36-4b38-be4d-16e68e91152f" providerId="ADAL" clId="{8B54C7F4-06FF-4B00-8440-1DF9AD546267}" dt="2020-12-09T12:39:27.762" v="984" actId="14100"/>
          <ac:picMkLst>
            <pc:docMk/>
            <pc:sldMk cId="548243757" sldId="320"/>
            <ac:picMk id="38" creationId="{D21188C8-A26B-4065-8131-C1DFE18BFB21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39" creationId="{BBFF3615-9E54-4501-BAD6-63262B5A5C58}"/>
          </ac:picMkLst>
        </pc:picChg>
        <pc:picChg chg="add mod">
          <ac:chgData name="James Clegg" userId="c6df1435-7a36-4b38-be4d-16e68e91152f" providerId="ADAL" clId="{8B54C7F4-06FF-4B00-8440-1DF9AD546267}" dt="2020-12-09T12:43:39.061" v="1074" actId="1076"/>
          <ac:picMkLst>
            <pc:docMk/>
            <pc:sldMk cId="548243757" sldId="320"/>
            <ac:picMk id="40" creationId="{ED87452E-9BEB-48F5-8B27-029A2FD6B756}"/>
          </ac:picMkLst>
        </pc:picChg>
        <pc:picChg chg="add del">
          <ac:chgData name="James Clegg" userId="c6df1435-7a36-4b38-be4d-16e68e91152f" providerId="ADAL" clId="{8B54C7F4-06FF-4B00-8440-1DF9AD546267}" dt="2020-12-09T12:35:51.145" v="900" actId="478"/>
          <ac:picMkLst>
            <pc:docMk/>
            <pc:sldMk cId="548243757" sldId="320"/>
            <ac:picMk id="41" creationId="{BDEFF3DE-FD08-4CEC-84E6-033B2E730A59}"/>
          </ac:picMkLst>
        </pc:picChg>
        <pc:picChg chg="add del">
          <ac:chgData name="James Clegg" userId="c6df1435-7a36-4b38-be4d-16e68e91152f" providerId="ADAL" clId="{8B54C7F4-06FF-4B00-8440-1DF9AD546267}" dt="2020-12-09T12:35:50.239" v="899" actId="478"/>
          <ac:picMkLst>
            <pc:docMk/>
            <pc:sldMk cId="548243757" sldId="320"/>
            <ac:picMk id="42" creationId="{DDBC8382-917F-42B6-B309-BEFB3FAB5417}"/>
          </ac:picMkLst>
        </pc:picChg>
        <pc:picChg chg="add mod">
          <ac:chgData name="James Clegg" userId="c6df1435-7a36-4b38-be4d-16e68e91152f" providerId="ADAL" clId="{8B54C7F4-06FF-4B00-8440-1DF9AD546267}" dt="2020-12-09T12:43:28.736" v="1070" actId="1076"/>
          <ac:picMkLst>
            <pc:docMk/>
            <pc:sldMk cId="548243757" sldId="320"/>
            <ac:picMk id="43" creationId="{E6D0C8AF-5713-4B9D-9AD5-C843026A11B2}"/>
          </ac:picMkLst>
        </pc:picChg>
        <pc:picChg chg="add mod">
          <ac:chgData name="James Clegg" userId="c6df1435-7a36-4b38-be4d-16e68e91152f" providerId="ADAL" clId="{8B54C7F4-06FF-4B00-8440-1DF9AD546267}" dt="2020-12-09T12:43:34.442" v="1072" actId="1076"/>
          <ac:picMkLst>
            <pc:docMk/>
            <pc:sldMk cId="548243757" sldId="320"/>
            <ac:picMk id="44" creationId="{F7BB9470-ED5E-46A0-A6B1-45914969B676}"/>
          </ac:picMkLst>
        </pc:picChg>
        <pc:picChg chg="add mod">
          <ac:chgData name="James Clegg" userId="c6df1435-7a36-4b38-be4d-16e68e91152f" providerId="ADAL" clId="{8B54C7F4-06FF-4B00-8440-1DF9AD546267}" dt="2020-12-09T12:43:36.828" v="1073" actId="1076"/>
          <ac:picMkLst>
            <pc:docMk/>
            <pc:sldMk cId="548243757" sldId="320"/>
            <ac:picMk id="45" creationId="{979EC496-07BF-4348-AB9E-7468BC039C1B}"/>
          </ac:picMkLst>
        </pc:picChg>
        <pc:picChg chg="add del">
          <ac:chgData name="James Clegg" userId="c6df1435-7a36-4b38-be4d-16e68e91152f" providerId="ADAL" clId="{8B54C7F4-06FF-4B00-8440-1DF9AD546267}" dt="2020-12-09T12:35:49.058" v="898" actId="478"/>
          <ac:picMkLst>
            <pc:docMk/>
            <pc:sldMk cId="548243757" sldId="320"/>
            <ac:picMk id="46" creationId="{161A8A0D-18D5-46C4-B34B-7A3335B1E64B}"/>
          </ac:picMkLst>
        </pc:picChg>
        <pc:picChg chg="add mod">
          <ac:chgData name="James Clegg" userId="c6df1435-7a36-4b38-be4d-16e68e91152f" providerId="ADAL" clId="{8B54C7F4-06FF-4B00-8440-1DF9AD546267}" dt="2020-12-09T12:43:32.190" v="1071" actId="1076"/>
          <ac:picMkLst>
            <pc:docMk/>
            <pc:sldMk cId="548243757" sldId="320"/>
            <ac:picMk id="47" creationId="{A5875746-EFD5-4AD1-9DCB-C36D63B83373}"/>
          </ac:picMkLst>
        </pc:picChg>
        <pc:picChg chg="add del">
          <ac:chgData name="James Clegg" userId="c6df1435-7a36-4b38-be4d-16e68e91152f" providerId="ADAL" clId="{8B54C7F4-06FF-4B00-8440-1DF9AD546267}" dt="2020-12-09T12:35:55.247" v="903" actId="478"/>
          <ac:picMkLst>
            <pc:docMk/>
            <pc:sldMk cId="548243757" sldId="320"/>
            <ac:picMk id="48" creationId="{0D5E5BE5-77FC-41ED-91B1-B430EDACE620}"/>
          </ac:picMkLst>
        </pc:picChg>
        <pc:picChg chg="add del">
          <ac:chgData name="James Clegg" userId="c6df1435-7a36-4b38-be4d-16e68e91152f" providerId="ADAL" clId="{8B54C7F4-06FF-4B00-8440-1DF9AD546267}" dt="2020-12-09T12:35:54.185" v="902" actId="478"/>
          <ac:picMkLst>
            <pc:docMk/>
            <pc:sldMk cId="548243757" sldId="320"/>
            <ac:picMk id="49" creationId="{5424F330-3F98-45C9-A8F2-E4BB0E9D333F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51" creationId="{51EC5EAE-E794-4EB2-96F1-4D4F2DDC3FC7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52" creationId="{CD3BDB4F-B7CB-4130-BADC-4E48D3DD49DF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53" creationId="{FDAC9D68-378B-4F1A-BF97-1DF75D6D44F8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54" creationId="{5DA13597-B26B-41F7-8C1F-94784FAC4D08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55" creationId="{5EF40168-1B70-4087-BC34-777EA7BF854C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56" creationId="{C04C060D-E816-4090-B920-BBD4E082602D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57" creationId="{7C1FC48C-7EF4-47D5-9431-07C2DAE772DA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58" creationId="{BA79BE48-C07B-4EFF-B839-105ADADA6E30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59" creationId="{383F37D6-6151-4FD8-B894-D97EE4E60ACF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60" creationId="{BB5B12E3-AF95-4CAF-ACC5-A172C96635AF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61" creationId="{490C640A-39E9-4759-B04D-FDBDA8914CD6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62" creationId="{24F1FA4E-433C-4192-B081-02BBECEA6033}"/>
          </ac:picMkLst>
        </pc:picChg>
        <pc:picChg chg="del">
          <ac:chgData name="James Clegg" userId="c6df1435-7a36-4b38-be4d-16e68e91152f" providerId="ADAL" clId="{8B54C7F4-06FF-4B00-8440-1DF9AD546267}" dt="2020-12-09T12:35:13.680" v="891" actId="478"/>
          <ac:picMkLst>
            <pc:docMk/>
            <pc:sldMk cId="548243757" sldId="320"/>
            <ac:picMk id="63" creationId="{54184430-10FC-4DF9-879D-548415D6F30A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64" creationId="{D5F083A8-B9A9-4C33-A7D7-95E7A93F260D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65" creationId="{284395A4-AB75-4016-A943-EE2C2E4D3400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66" creationId="{BFF69E24-EC9E-4649-B657-1B3F6E4566D4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67" creationId="{28B7E3F4-ADF3-4B74-888E-A5BEC931C777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68" creationId="{7A92C9CA-F74A-4CD4-9071-0D3A50643062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69" creationId="{0C252B61-2F1D-4E97-80C4-657031DFF71D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70" creationId="{BEF9E1B1-3AEC-4C8E-8EB8-EAE24F4F08F0}"/>
          </ac:picMkLst>
        </pc:picChg>
        <pc:picChg chg="add del mod">
          <ac:chgData name="James Clegg" userId="c6df1435-7a36-4b38-be4d-16e68e91152f" providerId="ADAL" clId="{8B54C7F4-06FF-4B00-8440-1DF9AD546267}" dt="2020-12-09T12:41:53.092" v="1046" actId="478"/>
          <ac:picMkLst>
            <pc:docMk/>
            <pc:sldMk cId="548243757" sldId="320"/>
            <ac:picMk id="71" creationId="{49703939-CD6D-4D46-A337-5633FFA3B09E}"/>
          </ac:picMkLst>
        </pc:picChg>
        <pc:picChg chg="add del mod">
          <ac:chgData name="James Clegg" userId="c6df1435-7a36-4b38-be4d-16e68e91152f" providerId="ADAL" clId="{8B54C7F4-06FF-4B00-8440-1DF9AD546267}" dt="2020-12-09T12:41:48.836" v="1044" actId="478"/>
          <ac:picMkLst>
            <pc:docMk/>
            <pc:sldMk cId="548243757" sldId="320"/>
            <ac:picMk id="72" creationId="{92F5D299-B211-4653-83E9-F951A2C3EBFF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73" creationId="{FCBCE716-5F92-4F56-A0B0-46ED7AAC3666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74" creationId="{2041D2C2-8E5B-44A9-A907-D1B505B85B44}"/>
          </ac:picMkLst>
        </pc:picChg>
        <pc:picChg chg="add del mod">
          <ac:chgData name="James Clegg" userId="c6df1435-7a36-4b38-be4d-16e68e91152f" providerId="ADAL" clId="{8B54C7F4-06FF-4B00-8440-1DF9AD546267}" dt="2020-12-09T12:41:53.092" v="1046" actId="478"/>
          <ac:picMkLst>
            <pc:docMk/>
            <pc:sldMk cId="548243757" sldId="320"/>
            <ac:picMk id="75" creationId="{1364AE06-E9B9-42D9-8F58-7EFB9361AE09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76" creationId="{984D75B5-2732-4F05-9780-7920E6914844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77" creationId="{EFD1ACEB-768F-4033-87CC-C5C54C6EE88F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78" creationId="{3833B426-110A-47CC-9AD5-9360D5E53222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79" creationId="{F32D2450-2E6F-49E7-A768-D7EDA66E0A54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0" creationId="{BC816462-97D2-4572-A2D9-AC86C8D6435C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1" creationId="{D8926DD0-9BA1-4748-BC70-8BE71A9DADEB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2" creationId="{CF13D4B2-3F9D-48B8-BD62-7847043C9E4E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3" creationId="{F298F4E2-56E6-4774-A960-1C16AE9DFC85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4" creationId="{10A3721D-D30D-44A1-A63C-ECD9B4FC398A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5" creationId="{91913472-9EAC-4DAC-92FD-24E60C2ACF85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6" creationId="{3C7B3EB5-BD88-4AFE-BC55-F97C17A886B1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7" creationId="{D6188656-BFFF-4075-BDB7-205CF3392F04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8" creationId="{2E47977C-BB0D-47BD-AA0D-439C40F2E3F9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89" creationId="{882FED0A-E86B-4D3E-A15D-184BCFCF46CF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90" creationId="{D536CE2F-0779-4A15-B514-761BA87D19B4}"/>
          </ac:picMkLst>
        </pc:picChg>
        <pc:picChg chg="add mod">
          <ac:chgData name="James Clegg" userId="c6df1435-7a36-4b38-be4d-16e68e91152f" providerId="ADAL" clId="{8B54C7F4-06FF-4B00-8440-1DF9AD546267}" dt="2020-12-09T12:44:04.212" v="1078" actId="1076"/>
          <ac:picMkLst>
            <pc:docMk/>
            <pc:sldMk cId="548243757" sldId="320"/>
            <ac:picMk id="91" creationId="{DA1AA777-7139-4CC9-BE3A-98AC4F8304B3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92" creationId="{D9B3CFFE-BBB1-42BB-B94E-BDB466D3D0B1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93" creationId="{378ED54A-BA49-47D5-AFF9-6BAA617E8CB2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94" creationId="{EF0FF99D-79C5-4F44-A922-01AD7D1F6AE0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95" creationId="{A1062860-8C16-445F-9893-A835C2E106F1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96" creationId="{82BC2831-680D-407B-8D72-32CBAF46F37D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97" creationId="{EE968532-5B09-4FD2-BCC2-248F8DB94A7C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98" creationId="{442E7BA6-5CC8-4CBC-8544-2969EB937CEF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99" creationId="{F54BFBEB-C977-4356-AF02-C0B000F4D563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100" creationId="{5DF50B84-E757-4C1B-855C-AD8BDE87AF5A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101" creationId="{C767F62E-46CB-4232-89AD-E5A0E5E998F4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102" creationId="{91605165-58AE-4BCE-BEB7-6535A9C74CA8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103" creationId="{8CFED442-0162-46DB-AF10-F7AAD6112FB6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104" creationId="{AC45366B-D37C-4684-89EB-BD50E89FCA8D}"/>
          </ac:picMkLst>
        </pc:picChg>
        <pc:picChg chg="add del mod">
          <ac:chgData name="James Clegg" userId="c6df1435-7a36-4b38-be4d-16e68e91152f" providerId="ADAL" clId="{8B54C7F4-06FF-4B00-8440-1DF9AD546267}" dt="2020-12-09T12:47:22.508" v="1119" actId="478"/>
          <ac:picMkLst>
            <pc:docMk/>
            <pc:sldMk cId="548243757" sldId="320"/>
            <ac:picMk id="105" creationId="{7BC84298-BA9C-4FB8-A6D2-0E75D95D7AE7}"/>
          </ac:picMkLst>
        </pc:picChg>
      </pc:sldChg>
      <pc:sldChg chg="addSp delSp modSp add delAnim modAnim">
        <pc:chgData name="James Clegg" userId="c6df1435-7a36-4b38-be4d-16e68e91152f" providerId="ADAL" clId="{8B54C7F4-06FF-4B00-8440-1DF9AD546267}" dt="2020-12-09T13:02:33.840" v="1291"/>
        <pc:sldMkLst>
          <pc:docMk/>
          <pc:sldMk cId="1623936944" sldId="321"/>
        </pc:sldMkLst>
        <pc:spChg chg="del mod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9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10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11" creationId="{00000000-0000-0000-0000-000000000000}"/>
          </ac:spMkLst>
        </pc:spChg>
        <pc:spChg chg="del mod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18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23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53:01.212" v="1185" actId="478"/>
          <ac:spMkLst>
            <pc:docMk/>
            <pc:sldMk cId="1623936944" sldId="321"/>
            <ac:spMk id="24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25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26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27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29" creationId="{00000000-0000-0000-0000-000000000000}"/>
          </ac:spMkLst>
        </pc:spChg>
        <pc:spChg chg="del">
          <ac:chgData name="James Clegg" userId="c6df1435-7a36-4b38-be4d-16e68e91152f" providerId="ADAL" clId="{8B54C7F4-06FF-4B00-8440-1DF9AD546267}" dt="2020-12-09T12:52:59.243" v="1184" actId="478"/>
          <ac:spMkLst>
            <pc:docMk/>
            <pc:sldMk cId="1623936944" sldId="321"/>
            <ac:spMk id="30" creationId="{00000000-0000-0000-0000-000000000000}"/>
          </ac:spMkLst>
        </pc:spChg>
        <pc:spChg chg="del mod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37" creationId="{EC20E911-2B31-4E6E-A89A-01BB7F74B51F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38" creationId="{3B50C8FB-3C77-47A2-9C4E-A95A6BC32B3D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39" creationId="{63288873-1BD2-4E5E-88DF-D4D07718EC8A}"/>
          </ac:spMkLst>
        </pc:spChg>
        <pc:spChg chg="del mod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40" creationId="{CD0C24AC-2D88-4586-A863-45342C4D52B4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43" creationId="{812A5EC9-57E7-46CA-9ED8-2FF0FB06D7FA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44" creationId="{617ED831-9344-480C-8B1A-C6D70ECE610A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45" creationId="{202C8542-8818-4EC7-AED4-213A77F45E36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46" creationId="{3FDBF4FD-4150-401B-AA37-B678B8062893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47" creationId="{025E9F62-41E6-4B68-85D5-6FE817000A66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48" creationId="{7B006C06-C327-4466-8C77-06C8B708018B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49" creationId="{4C217043-392D-4F05-8705-DFD7E6EBF14C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50" creationId="{61DC6606-EF43-4450-8097-2253A16E4595}"/>
          </ac:spMkLst>
        </pc:spChg>
        <pc:spChg chg="del">
          <ac:chgData name="James Clegg" userId="c6df1435-7a36-4b38-be4d-16e68e91152f" providerId="ADAL" clId="{8B54C7F4-06FF-4B00-8440-1DF9AD546267}" dt="2020-12-09T12:54:10.480" v="1205" actId="478"/>
          <ac:spMkLst>
            <pc:docMk/>
            <pc:sldMk cId="1623936944" sldId="321"/>
            <ac:spMk id="51" creationId="{98EC58A1-BBC5-494B-A7AF-5A7052E59C47}"/>
          </ac:spMkLst>
        </pc:spChg>
        <pc:spChg chg="add mod">
          <ac:chgData name="James Clegg" userId="c6df1435-7a36-4b38-be4d-16e68e91152f" providerId="ADAL" clId="{8B54C7F4-06FF-4B00-8440-1DF9AD546267}" dt="2020-12-09T12:53:27.022" v="1192" actId="20577"/>
          <ac:spMkLst>
            <pc:docMk/>
            <pc:sldMk cId="1623936944" sldId="321"/>
            <ac:spMk id="58" creationId="{64A9DEFC-7E5F-477E-83C3-138EFB895143}"/>
          </ac:spMkLst>
        </pc:spChg>
        <pc:spChg chg="add del mod">
          <ac:chgData name="James Clegg" userId="c6df1435-7a36-4b38-be4d-16e68e91152f" providerId="ADAL" clId="{8B54C7F4-06FF-4B00-8440-1DF9AD546267}" dt="2020-12-09T12:53:35.967" v="1194" actId="478"/>
          <ac:spMkLst>
            <pc:docMk/>
            <pc:sldMk cId="1623936944" sldId="321"/>
            <ac:spMk id="59" creationId="{29C651BF-45F0-4627-A94B-364240141253}"/>
          </ac:spMkLst>
        </pc:spChg>
        <pc:spChg chg="add del mod">
          <ac:chgData name="James Clegg" userId="c6df1435-7a36-4b38-be4d-16e68e91152f" providerId="ADAL" clId="{8B54C7F4-06FF-4B00-8440-1DF9AD546267}" dt="2020-12-09T12:53:43.711" v="1198" actId="478"/>
          <ac:spMkLst>
            <pc:docMk/>
            <pc:sldMk cId="1623936944" sldId="321"/>
            <ac:spMk id="60" creationId="{2D87E89D-B757-4E65-AC56-0AE1A4FE5B11}"/>
          </ac:spMkLst>
        </pc:spChg>
        <pc:spChg chg="add mod">
          <ac:chgData name="James Clegg" userId="c6df1435-7a36-4b38-be4d-16e68e91152f" providerId="ADAL" clId="{8B54C7F4-06FF-4B00-8440-1DF9AD546267}" dt="2020-12-09T12:53:21.337" v="1190" actId="20577"/>
          <ac:spMkLst>
            <pc:docMk/>
            <pc:sldMk cId="1623936944" sldId="321"/>
            <ac:spMk id="61" creationId="{88E3D8C7-F747-48BA-B393-6B08BED1BF69}"/>
          </ac:spMkLst>
        </pc:spChg>
        <pc:spChg chg="add mod">
          <ac:chgData name="James Clegg" userId="c6df1435-7a36-4b38-be4d-16e68e91152f" providerId="ADAL" clId="{8B54C7F4-06FF-4B00-8440-1DF9AD546267}" dt="2020-12-09T12:53:13.823" v="1187" actId="1076"/>
          <ac:spMkLst>
            <pc:docMk/>
            <pc:sldMk cId="1623936944" sldId="321"/>
            <ac:spMk id="64" creationId="{F6B500A9-EB64-41DF-9CA5-20BEC5C01FD2}"/>
          </ac:spMkLst>
        </pc:spChg>
        <pc:spChg chg="add mod">
          <ac:chgData name="James Clegg" userId="c6df1435-7a36-4b38-be4d-16e68e91152f" providerId="ADAL" clId="{8B54C7F4-06FF-4B00-8440-1DF9AD546267}" dt="2020-12-09T12:53:13.823" v="1187" actId="1076"/>
          <ac:spMkLst>
            <pc:docMk/>
            <pc:sldMk cId="1623936944" sldId="321"/>
            <ac:spMk id="65" creationId="{B7308316-5271-4ACD-ACC4-3B3D3AE11BD2}"/>
          </ac:spMkLst>
        </pc:spChg>
        <pc:spChg chg="add mod">
          <ac:chgData name="James Clegg" userId="c6df1435-7a36-4b38-be4d-16e68e91152f" providerId="ADAL" clId="{8B54C7F4-06FF-4B00-8440-1DF9AD546267}" dt="2020-12-09T12:53:13.823" v="1187" actId="1076"/>
          <ac:spMkLst>
            <pc:docMk/>
            <pc:sldMk cId="1623936944" sldId="321"/>
            <ac:spMk id="66" creationId="{E16FB767-7E4B-49DA-B0F9-F866BBFB24E3}"/>
          </ac:spMkLst>
        </pc:spChg>
        <pc:spChg chg="add mod">
          <ac:chgData name="James Clegg" userId="c6df1435-7a36-4b38-be4d-16e68e91152f" providerId="ADAL" clId="{8B54C7F4-06FF-4B00-8440-1DF9AD546267}" dt="2020-12-09T12:53:50.798" v="1201" actId="20577"/>
          <ac:spMkLst>
            <pc:docMk/>
            <pc:sldMk cId="1623936944" sldId="321"/>
            <ac:spMk id="67" creationId="{0B14906D-00A7-4FCA-9BCE-EE54F431097B}"/>
          </ac:spMkLst>
        </pc:spChg>
        <pc:spChg chg="add mod">
          <ac:chgData name="James Clegg" userId="c6df1435-7a36-4b38-be4d-16e68e91152f" providerId="ADAL" clId="{8B54C7F4-06FF-4B00-8440-1DF9AD546267}" dt="2020-12-09T13:01:36.744" v="1288" actId="20577"/>
          <ac:spMkLst>
            <pc:docMk/>
            <pc:sldMk cId="1623936944" sldId="321"/>
            <ac:spMk id="68" creationId="{14F16E7F-3E03-4671-9F60-AADD3ED3EEE0}"/>
          </ac:spMkLst>
        </pc:spChg>
        <pc:spChg chg="add mod">
          <ac:chgData name="James Clegg" userId="c6df1435-7a36-4b38-be4d-16e68e91152f" providerId="ADAL" clId="{8B54C7F4-06FF-4B00-8440-1DF9AD546267}" dt="2020-12-09T12:54:16.241" v="1206" actId="1076"/>
          <ac:spMkLst>
            <pc:docMk/>
            <pc:sldMk cId="1623936944" sldId="321"/>
            <ac:spMk id="69" creationId="{7B09E32C-F62B-4FC9-828D-27456D06ACF4}"/>
          </ac:spMkLst>
        </pc:spChg>
        <pc:spChg chg="add mod">
          <ac:chgData name="James Clegg" userId="c6df1435-7a36-4b38-be4d-16e68e91152f" providerId="ADAL" clId="{8B54C7F4-06FF-4B00-8440-1DF9AD546267}" dt="2020-12-09T12:54:16.241" v="1206" actId="1076"/>
          <ac:spMkLst>
            <pc:docMk/>
            <pc:sldMk cId="1623936944" sldId="321"/>
            <ac:spMk id="70" creationId="{60EB68D6-799A-4340-AB5E-0CBFDB11A3C5}"/>
          </ac:spMkLst>
        </pc:spChg>
        <pc:spChg chg="add mod">
          <ac:chgData name="James Clegg" userId="c6df1435-7a36-4b38-be4d-16e68e91152f" providerId="ADAL" clId="{8B54C7F4-06FF-4B00-8440-1DF9AD546267}" dt="2020-12-09T12:53:53.022" v="1202" actId="20577"/>
          <ac:spMkLst>
            <pc:docMk/>
            <pc:sldMk cId="1623936944" sldId="321"/>
            <ac:spMk id="71" creationId="{B3C0AB67-E233-490B-915F-3F3E6B6D7092}"/>
          </ac:spMkLst>
        </pc:spChg>
        <pc:spChg chg="add mod">
          <ac:chgData name="James Clegg" userId="c6df1435-7a36-4b38-be4d-16e68e91152f" providerId="ADAL" clId="{8B54C7F4-06FF-4B00-8440-1DF9AD546267}" dt="2020-12-09T12:53:55.840" v="1203" actId="20577"/>
          <ac:spMkLst>
            <pc:docMk/>
            <pc:sldMk cId="1623936944" sldId="321"/>
            <ac:spMk id="72" creationId="{57664007-5744-4311-99A9-0159DC73EFDB}"/>
          </ac:spMkLst>
        </pc:spChg>
        <pc:spChg chg="mod">
          <ac:chgData name="James Clegg" userId="c6df1435-7a36-4b38-be4d-16e68e91152f" providerId="ADAL" clId="{8B54C7F4-06FF-4B00-8440-1DF9AD546267}" dt="2020-12-09T12:55:57.731" v="1232" actId="1076"/>
          <ac:spMkLst>
            <pc:docMk/>
            <pc:sldMk cId="1623936944" sldId="321"/>
            <ac:spMk id="75" creationId="{1E6D7568-104F-4B0E-A4C8-2335FBFCFBF6}"/>
          </ac:spMkLst>
        </pc:spChg>
        <pc:spChg chg="mod">
          <ac:chgData name="James Clegg" userId="c6df1435-7a36-4b38-be4d-16e68e91152f" providerId="ADAL" clId="{8B54C7F4-06FF-4B00-8440-1DF9AD546267}" dt="2020-12-09T12:56:40.549" v="1244" actId="1076"/>
          <ac:spMkLst>
            <pc:docMk/>
            <pc:sldMk cId="1623936944" sldId="321"/>
            <ac:spMk id="76" creationId="{ECA2694B-AAB3-4EF9-BE5C-705BF3D814F0}"/>
          </ac:spMkLst>
        </pc:spChg>
        <pc:spChg chg="add mod">
          <ac:chgData name="James Clegg" userId="c6df1435-7a36-4b38-be4d-16e68e91152f" providerId="ADAL" clId="{8B54C7F4-06FF-4B00-8440-1DF9AD546267}" dt="2020-12-09T12:54:37.729" v="1213" actId="20577"/>
          <ac:spMkLst>
            <pc:docMk/>
            <pc:sldMk cId="1623936944" sldId="321"/>
            <ac:spMk id="79" creationId="{D7926E66-6E7F-48D5-A93B-0A799E29F33F}"/>
          </ac:spMkLst>
        </pc:spChg>
        <pc:spChg chg="add mod">
          <ac:chgData name="James Clegg" userId="c6df1435-7a36-4b38-be4d-16e68e91152f" providerId="ADAL" clId="{8B54C7F4-06FF-4B00-8440-1DF9AD546267}" dt="2020-12-09T12:54:34.675" v="1211" actId="20577"/>
          <ac:spMkLst>
            <pc:docMk/>
            <pc:sldMk cId="1623936944" sldId="321"/>
            <ac:spMk id="80" creationId="{4DA81664-395B-4A33-9242-EF6A8D39C48C}"/>
          </ac:spMkLst>
        </pc:spChg>
        <pc:spChg chg="add mod">
          <ac:chgData name="James Clegg" userId="c6df1435-7a36-4b38-be4d-16e68e91152f" providerId="ADAL" clId="{8B54C7F4-06FF-4B00-8440-1DF9AD546267}" dt="2020-12-09T12:56:51.928" v="1246" actId="1076"/>
          <ac:spMkLst>
            <pc:docMk/>
            <pc:sldMk cId="1623936944" sldId="321"/>
            <ac:spMk id="83" creationId="{617487BE-E906-426D-B9F5-2A7837B7CB8B}"/>
          </ac:spMkLst>
        </pc:spChg>
        <pc:spChg chg="add mod">
          <ac:chgData name="James Clegg" userId="c6df1435-7a36-4b38-be4d-16e68e91152f" providerId="ADAL" clId="{8B54C7F4-06FF-4B00-8440-1DF9AD546267}" dt="2020-12-09T12:56:59.133" v="1247" actId="1076"/>
          <ac:spMkLst>
            <pc:docMk/>
            <pc:sldMk cId="1623936944" sldId="321"/>
            <ac:spMk id="84" creationId="{225B3717-FFE1-4B84-95FC-FF3D0C640675}"/>
          </ac:spMkLst>
        </pc:spChg>
        <pc:spChg chg="add mod">
          <ac:chgData name="James Clegg" userId="c6df1435-7a36-4b38-be4d-16e68e91152f" providerId="ADAL" clId="{8B54C7F4-06FF-4B00-8440-1DF9AD546267}" dt="2020-12-09T12:57:21.585" v="1254" actId="20577"/>
          <ac:spMkLst>
            <pc:docMk/>
            <pc:sldMk cId="1623936944" sldId="321"/>
            <ac:spMk id="85" creationId="{4666BBCB-058E-4D87-9DA7-570A7FB23BFA}"/>
          </ac:spMkLst>
        </pc:spChg>
        <pc:spChg chg="add mod">
          <ac:chgData name="James Clegg" userId="c6df1435-7a36-4b38-be4d-16e68e91152f" providerId="ADAL" clId="{8B54C7F4-06FF-4B00-8440-1DF9AD546267}" dt="2020-12-09T12:57:23.315" v="1256" actId="20577"/>
          <ac:spMkLst>
            <pc:docMk/>
            <pc:sldMk cId="1623936944" sldId="321"/>
            <ac:spMk id="86" creationId="{7636DBB7-FCC2-451B-8FFC-38DD4F9D0A8F}"/>
          </ac:spMkLst>
        </pc:spChg>
        <pc:spChg chg="add mod">
          <ac:chgData name="James Clegg" userId="c6df1435-7a36-4b38-be4d-16e68e91152f" providerId="ADAL" clId="{8B54C7F4-06FF-4B00-8440-1DF9AD546267}" dt="2020-12-09T12:55:12.673" v="1225" actId="20577"/>
          <ac:spMkLst>
            <pc:docMk/>
            <pc:sldMk cId="1623936944" sldId="321"/>
            <ac:spMk id="87" creationId="{A50A723E-E1B9-4B23-8A66-4E216C0CDAC8}"/>
          </ac:spMkLst>
        </pc:spChg>
        <pc:spChg chg="add mod">
          <ac:chgData name="James Clegg" userId="c6df1435-7a36-4b38-be4d-16e68e91152f" providerId="ADAL" clId="{8B54C7F4-06FF-4B00-8440-1DF9AD546267}" dt="2020-12-09T12:57:19.576" v="1253" actId="20577"/>
          <ac:spMkLst>
            <pc:docMk/>
            <pc:sldMk cId="1623936944" sldId="321"/>
            <ac:spMk id="88" creationId="{D86F224D-8FA4-4657-930B-A2C7777F81EB}"/>
          </ac:spMkLst>
        </pc:spChg>
        <pc:spChg chg="add mod">
          <ac:chgData name="James Clegg" userId="c6df1435-7a36-4b38-be4d-16e68e91152f" providerId="ADAL" clId="{8B54C7F4-06FF-4B00-8440-1DF9AD546267}" dt="2020-12-09T12:56:44.600" v="1245" actId="1076"/>
          <ac:spMkLst>
            <pc:docMk/>
            <pc:sldMk cId="1623936944" sldId="321"/>
            <ac:spMk id="89" creationId="{00C6BC9D-1708-4C8F-BE49-EC61F44F51E9}"/>
          </ac:spMkLst>
        </pc:spChg>
        <pc:spChg chg="add mod">
          <ac:chgData name="James Clegg" userId="c6df1435-7a36-4b38-be4d-16e68e91152f" providerId="ADAL" clId="{8B54C7F4-06FF-4B00-8440-1DF9AD546267}" dt="2020-12-09T12:57:37.985" v="1265" actId="14100"/>
          <ac:spMkLst>
            <pc:docMk/>
            <pc:sldMk cId="1623936944" sldId="321"/>
            <ac:spMk id="90" creationId="{3FBBC423-738E-4B66-88D9-D53F1C72042A}"/>
          </ac:spMkLst>
        </pc:spChg>
        <pc:spChg chg="add mod">
          <ac:chgData name="James Clegg" userId="c6df1435-7a36-4b38-be4d-16e68e91152f" providerId="ADAL" clId="{8B54C7F4-06FF-4B00-8440-1DF9AD546267}" dt="2020-12-09T12:55:11.001" v="1224" actId="20577"/>
          <ac:spMkLst>
            <pc:docMk/>
            <pc:sldMk cId="1623936944" sldId="321"/>
            <ac:spMk id="91" creationId="{679277A6-0565-40DA-BEF8-05412502EAF9}"/>
          </ac:spMkLst>
        </pc:spChg>
        <pc:spChg chg="add mod">
          <ac:chgData name="James Clegg" userId="c6df1435-7a36-4b38-be4d-16e68e91152f" providerId="ADAL" clId="{8B54C7F4-06FF-4B00-8440-1DF9AD546267}" dt="2020-12-09T13:00:08.244" v="1278" actId="1076"/>
          <ac:spMkLst>
            <pc:docMk/>
            <pc:sldMk cId="1623936944" sldId="321"/>
            <ac:spMk id="98" creationId="{822F29F4-49D9-460E-8954-A0863A8CC0A1}"/>
          </ac:spMkLst>
        </pc:spChg>
        <pc:spChg chg="add del mod">
          <ac:chgData name="James Clegg" userId="c6df1435-7a36-4b38-be4d-16e68e91152f" providerId="ADAL" clId="{8B54C7F4-06FF-4B00-8440-1DF9AD546267}" dt="2020-12-09T12:59:58.811" v="1277" actId="478"/>
          <ac:spMkLst>
            <pc:docMk/>
            <pc:sldMk cId="1623936944" sldId="321"/>
            <ac:spMk id="99" creationId="{ED359BAD-937B-4391-BB94-0AFFBB835D71}"/>
          </ac:spMkLst>
        </pc:spChg>
        <pc:spChg chg="add mod">
          <ac:chgData name="James Clegg" userId="c6df1435-7a36-4b38-be4d-16e68e91152f" providerId="ADAL" clId="{8B54C7F4-06FF-4B00-8440-1DF9AD546267}" dt="2020-12-09T13:00:08.244" v="1278" actId="1076"/>
          <ac:spMkLst>
            <pc:docMk/>
            <pc:sldMk cId="1623936944" sldId="321"/>
            <ac:spMk id="102" creationId="{2241CF08-FAA9-4536-8F9B-FF1341E8D1ED}"/>
          </ac:spMkLst>
        </pc:spChg>
        <pc:spChg chg="add mod">
          <ac:chgData name="James Clegg" userId="c6df1435-7a36-4b38-be4d-16e68e91152f" providerId="ADAL" clId="{8B54C7F4-06FF-4B00-8440-1DF9AD546267}" dt="2020-12-09T13:00:08.244" v="1278" actId="1076"/>
          <ac:spMkLst>
            <pc:docMk/>
            <pc:sldMk cId="1623936944" sldId="321"/>
            <ac:spMk id="103" creationId="{1387366B-8D4E-49F4-8CC4-BAC866B6D692}"/>
          </ac:spMkLst>
        </pc:spChg>
        <pc:spChg chg="add mod">
          <ac:chgData name="James Clegg" userId="c6df1435-7a36-4b38-be4d-16e68e91152f" providerId="ADAL" clId="{8B54C7F4-06FF-4B00-8440-1DF9AD546267}" dt="2020-12-09T13:00:08.244" v="1278" actId="1076"/>
          <ac:spMkLst>
            <pc:docMk/>
            <pc:sldMk cId="1623936944" sldId="321"/>
            <ac:spMk id="104" creationId="{21AD7C05-DB26-4A20-AB5C-F92F067924F8}"/>
          </ac:spMkLst>
        </pc:spChg>
        <pc:spChg chg="add mod">
          <ac:chgData name="James Clegg" userId="c6df1435-7a36-4b38-be4d-16e68e91152f" providerId="ADAL" clId="{8B54C7F4-06FF-4B00-8440-1DF9AD546267}" dt="2020-12-09T13:00:08.244" v="1278" actId="1076"/>
          <ac:spMkLst>
            <pc:docMk/>
            <pc:sldMk cId="1623936944" sldId="321"/>
            <ac:spMk id="105" creationId="{76DBE84C-7037-4BEF-8537-DFA016C36CC2}"/>
          </ac:spMkLst>
        </pc:spChg>
        <pc:spChg chg="add del mod">
          <ac:chgData name="James Clegg" userId="c6df1435-7a36-4b38-be4d-16e68e91152f" providerId="ADAL" clId="{8B54C7F4-06FF-4B00-8440-1DF9AD546267}" dt="2020-12-09T12:59:58.811" v="1277" actId="478"/>
          <ac:spMkLst>
            <pc:docMk/>
            <pc:sldMk cId="1623936944" sldId="321"/>
            <ac:spMk id="106" creationId="{97F07905-5E6F-4647-95D7-AD05422AAC33}"/>
          </ac:spMkLst>
        </pc:spChg>
        <pc:spChg chg="add mod">
          <ac:chgData name="James Clegg" userId="c6df1435-7a36-4b38-be4d-16e68e91152f" providerId="ADAL" clId="{8B54C7F4-06FF-4B00-8440-1DF9AD546267}" dt="2020-12-09T13:00:08.244" v="1278" actId="1076"/>
          <ac:spMkLst>
            <pc:docMk/>
            <pc:sldMk cId="1623936944" sldId="321"/>
            <ac:spMk id="107" creationId="{53503944-1889-4625-B119-28463D669271}"/>
          </ac:spMkLst>
        </pc:spChg>
        <pc:spChg chg="add mod">
          <ac:chgData name="James Clegg" userId="c6df1435-7a36-4b38-be4d-16e68e91152f" providerId="ADAL" clId="{8B54C7F4-06FF-4B00-8440-1DF9AD546267}" dt="2020-12-09T13:00:08.244" v="1278" actId="1076"/>
          <ac:spMkLst>
            <pc:docMk/>
            <pc:sldMk cId="1623936944" sldId="321"/>
            <ac:spMk id="108" creationId="{1F4592D9-EFD6-414A-AAA7-F6C07FC00769}"/>
          </ac:spMkLst>
        </pc:spChg>
        <pc:spChg chg="add mod">
          <ac:chgData name="James Clegg" userId="c6df1435-7a36-4b38-be4d-16e68e91152f" providerId="ADAL" clId="{8B54C7F4-06FF-4B00-8440-1DF9AD546267}" dt="2020-12-09T13:00:08.244" v="1278" actId="1076"/>
          <ac:spMkLst>
            <pc:docMk/>
            <pc:sldMk cId="1623936944" sldId="321"/>
            <ac:spMk id="109" creationId="{822A316B-AE4F-4A88-9F04-9E553E2D65AA}"/>
          </ac:spMkLst>
        </pc:spChg>
        <pc:spChg chg="add mod">
          <ac:chgData name="James Clegg" userId="c6df1435-7a36-4b38-be4d-16e68e91152f" providerId="ADAL" clId="{8B54C7F4-06FF-4B00-8440-1DF9AD546267}" dt="2020-12-09T13:00:08.244" v="1278" actId="1076"/>
          <ac:spMkLst>
            <pc:docMk/>
            <pc:sldMk cId="1623936944" sldId="321"/>
            <ac:spMk id="110" creationId="{95A4C2EC-29EF-495B-8637-033CD25D8F88}"/>
          </ac:spMkLst>
        </pc:spChg>
        <pc:spChg chg="add mod">
          <ac:chgData name="James Clegg" userId="c6df1435-7a36-4b38-be4d-16e68e91152f" providerId="ADAL" clId="{8B54C7F4-06FF-4B00-8440-1DF9AD546267}" dt="2020-12-09T12:56:24.840" v="1241" actId="1076"/>
          <ac:spMkLst>
            <pc:docMk/>
            <pc:sldMk cId="1623936944" sldId="321"/>
            <ac:spMk id="111" creationId="{5B5DB3EE-9626-4140-B00B-A7358277F98A}"/>
          </ac:spMkLst>
        </pc:spChg>
        <pc:spChg chg="add mod">
          <ac:chgData name="James Clegg" userId="c6df1435-7a36-4b38-be4d-16e68e91152f" providerId="ADAL" clId="{8B54C7F4-06FF-4B00-8440-1DF9AD546267}" dt="2020-12-09T12:57:08.871" v="1249" actId="1076"/>
          <ac:spMkLst>
            <pc:docMk/>
            <pc:sldMk cId="1623936944" sldId="321"/>
            <ac:spMk id="114" creationId="{D698FD5B-4AF4-4DA2-AA27-9219E9F89D28}"/>
          </ac:spMkLst>
        </pc:spChg>
        <pc:spChg chg="add mod">
          <ac:chgData name="James Clegg" userId="c6df1435-7a36-4b38-be4d-16e68e91152f" providerId="ADAL" clId="{8B54C7F4-06FF-4B00-8440-1DF9AD546267}" dt="2020-12-09T12:57:08.871" v="1249" actId="1076"/>
          <ac:spMkLst>
            <pc:docMk/>
            <pc:sldMk cId="1623936944" sldId="321"/>
            <ac:spMk id="115" creationId="{9FA5A2F1-DF65-4018-BF70-B6FFBE285B03}"/>
          </ac:spMkLst>
        </pc:spChg>
        <pc:spChg chg="add mod">
          <ac:chgData name="James Clegg" userId="c6df1435-7a36-4b38-be4d-16e68e91152f" providerId="ADAL" clId="{8B54C7F4-06FF-4B00-8440-1DF9AD546267}" dt="2020-12-09T12:57:18.060" v="1252" actId="20577"/>
          <ac:spMkLst>
            <pc:docMk/>
            <pc:sldMk cId="1623936944" sldId="321"/>
            <ac:spMk id="116" creationId="{421E4FF8-169E-43DF-91C3-BC5AE0BEAB1A}"/>
          </ac:spMkLst>
        </pc:spChg>
        <pc:spChg chg="add mod">
          <ac:chgData name="James Clegg" userId="c6df1435-7a36-4b38-be4d-16e68e91152f" providerId="ADAL" clId="{8B54C7F4-06FF-4B00-8440-1DF9AD546267}" dt="2020-12-09T13:00:24.284" v="1281" actId="1076"/>
          <ac:spMkLst>
            <pc:docMk/>
            <pc:sldMk cId="1623936944" sldId="321"/>
            <ac:spMk id="118" creationId="{A83DB8DD-EDC1-4DD5-9F80-7A669A9E73CC}"/>
          </ac:spMkLst>
        </pc:spChg>
        <pc:grpChg chg="del">
          <ac:chgData name="James Clegg" userId="c6df1435-7a36-4b38-be4d-16e68e91152f" providerId="ADAL" clId="{8B54C7F4-06FF-4B00-8440-1DF9AD546267}" dt="2020-12-09T12:52:59.243" v="1184" actId="478"/>
          <ac:grpSpMkLst>
            <pc:docMk/>
            <pc:sldMk cId="1623936944" sldId="321"/>
            <ac:grpSpMk id="8" creationId="{00000000-0000-0000-0000-000000000000}"/>
          </ac:grpSpMkLst>
        </pc:grpChg>
        <pc:grpChg chg="del">
          <ac:chgData name="James Clegg" userId="c6df1435-7a36-4b38-be4d-16e68e91152f" providerId="ADAL" clId="{8B54C7F4-06FF-4B00-8440-1DF9AD546267}" dt="2020-12-09T12:54:10.480" v="1205" actId="478"/>
          <ac:grpSpMkLst>
            <pc:docMk/>
            <pc:sldMk cId="1623936944" sldId="321"/>
            <ac:grpSpMk id="31" creationId="{EC0BA1C6-9C48-4BDF-818D-5127984C5B69}"/>
          </ac:grpSpMkLst>
        </pc:grpChg>
        <pc:grpChg chg="add mod">
          <ac:chgData name="James Clegg" userId="c6df1435-7a36-4b38-be4d-16e68e91152f" providerId="ADAL" clId="{8B54C7F4-06FF-4B00-8440-1DF9AD546267}" dt="2020-12-09T12:53:38.977" v="1196" actId="1076"/>
          <ac:grpSpMkLst>
            <pc:docMk/>
            <pc:sldMk cId="1623936944" sldId="321"/>
            <ac:grpSpMk id="52" creationId="{D8AA954E-4521-4DEA-B933-0172F77E6425}"/>
          </ac:grpSpMkLst>
        </pc:grpChg>
        <pc:grpChg chg="add mod">
          <ac:chgData name="James Clegg" userId="c6df1435-7a36-4b38-be4d-16e68e91152f" providerId="ADAL" clId="{8B54C7F4-06FF-4B00-8440-1DF9AD546267}" dt="2020-12-09T12:56:30.153" v="1243" actId="1076"/>
          <ac:grpSpMkLst>
            <pc:docMk/>
            <pc:sldMk cId="1623936944" sldId="321"/>
            <ac:grpSpMk id="73" creationId="{EBC3B5FF-1872-49CB-8203-319B5959718C}"/>
          </ac:grpSpMkLst>
        </pc:grpChg>
        <pc:grpChg chg="add mod">
          <ac:chgData name="James Clegg" userId="c6df1435-7a36-4b38-be4d-16e68e91152f" providerId="ADAL" clId="{8B54C7F4-06FF-4B00-8440-1DF9AD546267}" dt="2020-12-09T13:00:08.244" v="1278" actId="1076"/>
          <ac:grpSpMkLst>
            <pc:docMk/>
            <pc:sldMk cId="1623936944" sldId="321"/>
            <ac:grpSpMk id="92" creationId="{144FA1DA-5BCB-4A14-981D-EF4F9D2A0472}"/>
          </ac:grpSpMkLst>
        </pc:grpChg>
        <pc:picChg chg="del">
          <ac:chgData name="James Clegg" userId="c6df1435-7a36-4b38-be4d-16e68e91152f" providerId="ADAL" clId="{8B54C7F4-06FF-4B00-8440-1DF9AD546267}" dt="2020-12-09T13:00:11.651" v="1279" actId="478"/>
          <ac:picMkLst>
            <pc:docMk/>
            <pc:sldMk cId="1623936944" sldId="321"/>
            <ac:picMk id="2" creationId="{00000000-0000-0000-0000-000000000000}"/>
          </ac:picMkLst>
        </pc:picChg>
        <pc:picChg chg="add mod">
          <ac:chgData name="James Clegg" userId="c6df1435-7a36-4b38-be4d-16e68e91152f" providerId="ADAL" clId="{8B54C7F4-06FF-4B00-8440-1DF9AD546267}" dt="2020-12-09T13:00:24.284" v="1281" actId="1076"/>
          <ac:picMkLst>
            <pc:docMk/>
            <pc:sldMk cId="1623936944" sldId="321"/>
            <ac:picMk id="117" creationId="{B003F683-2B8E-421F-9D81-0F57738178FF}"/>
          </ac:picMkLst>
        </pc:picChg>
        <pc:cxnChg chg="mod">
          <ac:chgData name="James Clegg" userId="c6df1435-7a36-4b38-be4d-16e68e91152f" providerId="ADAL" clId="{8B54C7F4-06FF-4B00-8440-1DF9AD546267}" dt="2020-12-09T12:52:59.243" v="1184" actId="478"/>
          <ac:cxnSpMkLst>
            <pc:docMk/>
            <pc:sldMk cId="1623936944" sldId="321"/>
            <ac:cxnSpMk id="15" creationId="{00000000-0000-0000-0000-000000000000}"/>
          </ac:cxnSpMkLst>
        </pc:cxnChg>
        <pc:cxnChg chg="mod">
          <ac:chgData name="James Clegg" userId="c6df1435-7a36-4b38-be4d-16e68e91152f" providerId="ADAL" clId="{8B54C7F4-06FF-4B00-8440-1DF9AD546267}" dt="2020-12-09T12:52:59.243" v="1184" actId="478"/>
          <ac:cxnSpMkLst>
            <pc:docMk/>
            <pc:sldMk cId="1623936944" sldId="321"/>
            <ac:cxnSpMk id="16" creationId="{00000000-0000-0000-0000-000000000000}"/>
          </ac:cxnSpMkLst>
        </pc:cxnChg>
        <pc:cxnChg chg="del">
          <ac:chgData name="James Clegg" userId="c6df1435-7a36-4b38-be4d-16e68e91152f" providerId="ADAL" clId="{8B54C7F4-06FF-4B00-8440-1DF9AD546267}" dt="2020-12-09T12:52:59.243" v="1184" actId="478"/>
          <ac:cxnSpMkLst>
            <pc:docMk/>
            <pc:sldMk cId="1623936944" sldId="321"/>
            <ac:cxnSpMk id="20" creationId="{00000000-0000-0000-0000-000000000000}"/>
          </ac:cxnSpMkLst>
        </pc:cxnChg>
        <pc:cxnChg chg="del">
          <ac:chgData name="James Clegg" userId="c6df1435-7a36-4b38-be4d-16e68e91152f" providerId="ADAL" clId="{8B54C7F4-06FF-4B00-8440-1DF9AD546267}" dt="2020-12-09T12:52:59.243" v="1184" actId="478"/>
          <ac:cxnSpMkLst>
            <pc:docMk/>
            <pc:sldMk cId="1623936944" sldId="321"/>
            <ac:cxnSpMk id="22" creationId="{00000000-0000-0000-0000-000000000000}"/>
          </ac:cxnSpMkLst>
        </pc:cxnChg>
        <pc:cxnChg chg="mod">
          <ac:chgData name="James Clegg" userId="c6df1435-7a36-4b38-be4d-16e68e91152f" providerId="ADAL" clId="{8B54C7F4-06FF-4B00-8440-1DF9AD546267}" dt="2020-12-09T12:54:10.480" v="1205" actId="478"/>
          <ac:cxnSpMkLst>
            <pc:docMk/>
            <pc:sldMk cId="1623936944" sldId="321"/>
            <ac:cxnSpMk id="35" creationId="{26D31373-482A-428D-ABA4-C2F316C88B0D}"/>
          </ac:cxnSpMkLst>
        </pc:cxnChg>
        <pc:cxnChg chg="mod">
          <ac:chgData name="James Clegg" userId="c6df1435-7a36-4b38-be4d-16e68e91152f" providerId="ADAL" clId="{8B54C7F4-06FF-4B00-8440-1DF9AD546267}" dt="2020-12-09T12:54:10.480" v="1205" actId="478"/>
          <ac:cxnSpMkLst>
            <pc:docMk/>
            <pc:sldMk cId="1623936944" sldId="321"/>
            <ac:cxnSpMk id="36" creationId="{2A400DBD-B402-456D-99B7-18B50BB88B35}"/>
          </ac:cxnSpMkLst>
        </pc:cxnChg>
        <pc:cxnChg chg="del">
          <ac:chgData name="James Clegg" userId="c6df1435-7a36-4b38-be4d-16e68e91152f" providerId="ADAL" clId="{8B54C7F4-06FF-4B00-8440-1DF9AD546267}" dt="2020-12-09T12:54:10.480" v="1205" actId="478"/>
          <ac:cxnSpMkLst>
            <pc:docMk/>
            <pc:sldMk cId="1623936944" sldId="321"/>
            <ac:cxnSpMk id="41" creationId="{366C9512-7212-4C34-8CBF-77F96FD06017}"/>
          </ac:cxnSpMkLst>
        </pc:cxnChg>
        <pc:cxnChg chg="del">
          <ac:chgData name="James Clegg" userId="c6df1435-7a36-4b38-be4d-16e68e91152f" providerId="ADAL" clId="{8B54C7F4-06FF-4B00-8440-1DF9AD546267}" dt="2020-12-09T12:54:10.480" v="1205" actId="478"/>
          <ac:cxnSpMkLst>
            <pc:docMk/>
            <pc:sldMk cId="1623936944" sldId="321"/>
            <ac:cxnSpMk id="42" creationId="{7C60FAAB-8662-4D5B-B4F1-317D3B210359}"/>
          </ac:cxnSpMkLst>
        </pc:cxnChg>
        <pc:cxnChg chg="add mod">
          <ac:chgData name="James Clegg" userId="c6df1435-7a36-4b38-be4d-16e68e91152f" providerId="ADAL" clId="{8B54C7F4-06FF-4B00-8440-1DF9AD546267}" dt="2020-12-09T12:53:13.823" v="1187" actId="1076"/>
          <ac:cxnSpMkLst>
            <pc:docMk/>
            <pc:sldMk cId="1623936944" sldId="321"/>
            <ac:cxnSpMk id="62" creationId="{F46C466D-5959-43EE-AE9E-DBD93B97100D}"/>
          </ac:cxnSpMkLst>
        </pc:cxnChg>
        <pc:cxnChg chg="add mod">
          <ac:chgData name="James Clegg" userId="c6df1435-7a36-4b38-be4d-16e68e91152f" providerId="ADAL" clId="{8B54C7F4-06FF-4B00-8440-1DF9AD546267}" dt="2020-12-09T12:53:13.823" v="1187" actId="1076"/>
          <ac:cxnSpMkLst>
            <pc:docMk/>
            <pc:sldMk cId="1623936944" sldId="321"/>
            <ac:cxnSpMk id="63" creationId="{8833B236-E4F6-4B39-BF4C-B39A51241403}"/>
          </ac:cxnSpMkLst>
        </pc:cxnChg>
        <pc:cxnChg chg="mod">
          <ac:chgData name="James Clegg" userId="c6df1435-7a36-4b38-be4d-16e68e91152f" providerId="ADAL" clId="{8B54C7F4-06FF-4B00-8440-1DF9AD546267}" dt="2020-12-09T12:55:57.731" v="1232" actId="1076"/>
          <ac:cxnSpMkLst>
            <pc:docMk/>
            <pc:sldMk cId="1623936944" sldId="321"/>
            <ac:cxnSpMk id="77" creationId="{302E60B7-21C0-418C-B0F6-7A166CD3871C}"/>
          </ac:cxnSpMkLst>
        </pc:cxnChg>
        <pc:cxnChg chg="mod">
          <ac:chgData name="James Clegg" userId="c6df1435-7a36-4b38-be4d-16e68e91152f" providerId="ADAL" clId="{8B54C7F4-06FF-4B00-8440-1DF9AD546267}" dt="2020-12-09T12:56:40.549" v="1244" actId="1076"/>
          <ac:cxnSpMkLst>
            <pc:docMk/>
            <pc:sldMk cId="1623936944" sldId="321"/>
            <ac:cxnSpMk id="78" creationId="{F99A40A6-B888-40AC-A66C-743C458F6B4E}"/>
          </ac:cxnSpMkLst>
        </pc:cxnChg>
        <pc:cxnChg chg="add mod">
          <ac:chgData name="James Clegg" userId="c6df1435-7a36-4b38-be4d-16e68e91152f" providerId="ADAL" clId="{8B54C7F4-06FF-4B00-8440-1DF9AD546267}" dt="2020-12-09T12:56:51.928" v="1246" actId="1076"/>
          <ac:cxnSpMkLst>
            <pc:docMk/>
            <pc:sldMk cId="1623936944" sldId="321"/>
            <ac:cxnSpMk id="81" creationId="{497053DD-2359-48F9-85FE-CF2028766EC2}"/>
          </ac:cxnSpMkLst>
        </pc:cxnChg>
        <pc:cxnChg chg="add mod">
          <ac:chgData name="James Clegg" userId="c6df1435-7a36-4b38-be4d-16e68e91152f" providerId="ADAL" clId="{8B54C7F4-06FF-4B00-8440-1DF9AD546267}" dt="2020-12-09T12:56:59.133" v="1247" actId="1076"/>
          <ac:cxnSpMkLst>
            <pc:docMk/>
            <pc:sldMk cId="1623936944" sldId="321"/>
            <ac:cxnSpMk id="82" creationId="{9B9D5612-E703-478B-A163-C1283235E0D8}"/>
          </ac:cxnSpMkLst>
        </pc:cxnChg>
        <pc:cxnChg chg="add mod">
          <ac:chgData name="James Clegg" userId="c6df1435-7a36-4b38-be4d-16e68e91152f" providerId="ADAL" clId="{8B54C7F4-06FF-4B00-8440-1DF9AD546267}" dt="2020-12-09T13:00:08.244" v="1278" actId="1076"/>
          <ac:cxnSpMkLst>
            <pc:docMk/>
            <pc:sldMk cId="1623936944" sldId="321"/>
            <ac:cxnSpMk id="100" creationId="{3851D91B-828A-4E3E-B18F-1D63A7F9B019}"/>
          </ac:cxnSpMkLst>
        </pc:cxnChg>
        <pc:cxnChg chg="add mod">
          <ac:chgData name="James Clegg" userId="c6df1435-7a36-4b38-be4d-16e68e91152f" providerId="ADAL" clId="{8B54C7F4-06FF-4B00-8440-1DF9AD546267}" dt="2020-12-09T13:00:08.244" v="1278" actId="1076"/>
          <ac:cxnSpMkLst>
            <pc:docMk/>
            <pc:sldMk cId="1623936944" sldId="321"/>
            <ac:cxnSpMk id="101" creationId="{B3E60F76-A25C-4539-9533-096308689A43}"/>
          </ac:cxnSpMkLst>
        </pc:cxnChg>
        <pc:cxnChg chg="add mod">
          <ac:chgData name="James Clegg" userId="c6df1435-7a36-4b38-be4d-16e68e91152f" providerId="ADAL" clId="{8B54C7F4-06FF-4B00-8440-1DF9AD546267}" dt="2020-12-09T12:56:30.153" v="1243" actId="1076"/>
          <ac:cxnSpMkLst>
            <pc:docMk/>
            <pc:sldMk cId="1623936944" sldId="321"/>
            <ac:cxnSpMk id="112" creationId="{DEE31F04-D679-45B0-86D5-144B5924EF8A}"/>
          </ac:cxnSpMkLst>
        </pc:cxnChg>
        <pc:cxnChg chg="add mod">
          <ac:chgData name="James Clegg" userId="c6df1435-7a36-4b38-be4d-16e68e91152f" providerId="ADAL" clId="{8B54C7F4-06FF-4B00-8440-1DF9AD546267}" dt="2020-12-09T12:57:08.871" v="1249" actId="1076"/>
          <ac:cxnSpMkLst>
            <pc:docMk/>
            <pc:sldMk cId="1623936944" sldId="321"/>
            <ac:cxnSpMk id="113" creationId="{726D8B94-8686-4233-8B59-46C31B79A768}"/>
          </ac:cxnSpMkLst>
        </pc:cxnChg>
      </pc:sldChg>
      <pc:sldChg chg="addSp delSp modSp add delAnim modAnim">
        <pc:chgData name="James Clegg" userId="c6df1435-7a36-4b38-be4d-16e68e91152f" providerId="ADAL" clId="{8B54C7F4-06FF-4B00-8440-1DF9AD546267}" dt="2020-12-09T13:43:19.977" v="1627"/>
        <pc:sldMkLst>
          <pc:docMk/>
          <pc:sldMk cId="2648344132" sldId="322"/>
        </pc:sldMkLst>
        <pc:spChg chg="add mod">
          <ac:chgData name="James Clegg" userId="c6df1435-7a36-4b38-be4d-16e68e91152f" providerId="ADAL" clId="{8B54C7F4-06FF-4B00-8440-1DF9AD546267}" dt="2020-12-09T13:41:29.263" v="1567" actId="408"/>
          <ac:spMkLst>
            <pc:docMk/>
            <pc:sldMk cId="2648344132" sldId="322"/>
            <ac:spMk id="40" creationId="{82EEF374-7406-41E7-AA0C-5693283524E2}"/>
          </ac:spMkLst>
        </pc:spChg>
        <pc:spChg chg="add mod">
          <ac:chgData name="James Clegg" userId="c6df1435-7a36-4b38-be4d-16e68e91152f" providerId="ADAL" clId="{8B54C7F4-06FF-4B00-8440-1DF9AD546267}" dt="2020-12-09T13:41:29.263" v="1567" actId="408"/>
          <ac:spMkLst>
            <pc:docMk/>
            <pc:sldMk cId="2648344132" sldId="322"/>
            <ac:spMk id="41" creationId="{72A20249-7780-400E-B189-456611A0F10A}"/>
          </ac:spMkLst>
        </pc:spChg>
        <pc:spChg chg="add mod">
          <ac:chgData name="James Clegg" userId="c6df1435-7a36-4b38-be4d-16e68e91152f" providerId="ADAL" clId="{8B54C7F4-06FF-4B00-8440-1DF9AD546267}" dt="2020-12-09T13:41:29.263" v="1567" actId="408"/>
          <ac:spMkLst>
            <pc:docMk/>
            <pc:sldMk cId="2648344132" sldId="322"/>
            <ac:spMk id="42" creationId="{5C452F92-1DC2-4F48-B713-17CCAF5D3D5A}"/>
          </ac:spMkLst>
        </pc:spChg>
        <pc:spChg chg="add mod">
          <ac:chgData name="James Clegg" userId="c6df1435-7a36-4b38-be4d-16e68e91152f" providerId="ADAL" clId="{8B54C7F4-06FF-4B00-8440-1DF9AD546267}" dt="2020-12-09T13:41:29.263" v="1567" actId="408"/>
          <ac:spMkLst>
            <pc:docMk/>
            <pc:sldMk cId="2648344132" sldId="322"/>
            <ac:spMk id="43" creationId="{CBD47F44-79B0-4DCA-9491-0DE101B173D6}"/>
          </ac:spMkLst>
        </pc:spChg>
        <pc:spChg chg="add mod">
          <ac:chgData name="James Clegg" userId="c6df1435-7a36-4b38-be4d-16e68e91152f" providerId="ADAL" clId="{8B54C7F4-06FF-4B00-8440-1DF9AD546267}" dt="2020-12-09T13:41:29.263" v="1567" actId="408"/>
          <ac:spMkLst>
            <pc:docMk/>
            <pc:sldMk cId="2648344132" sldId="322"/>
            <ac:spMk id="44" creationId="{9DF34025-15DB-4DAE-923C-4B6C14679AD8}"/>
          </ac:spMkLst>
        </pc:spChg>
        <pc:spChg chg="add mod">
          <ac:chgData name="James Clegg" userId="c6df1435-7a36-4b38-be4d-16e68e91152f" providerId="ADAL" clId="{8B54C7F4-06FF-4B00-8440-1DF9AD546267}" dt="2020-12-09T13:41:29.263" v="1567" actId="408"/>
          <ac:spMkLst>
            <pc:docMk/>
            <pc:sldMk cId="2648344132" sldId="322"/>
            <ac:spMk id="45" creationId="{4EB57107-2493-41B0-851D-3F7496AE2EC2}"/>
          </ac:spMkLst>
        </pc:spChg>
        <pc:spChg chg="add mod">
          <ac:chgData name="James Clegg" userId="c6df1435-7a36-4b38-be4d-16e68e91152f" providerId="ADAL" clId="{8B54C7F4-06FF-4B00-8440-1DF9AD546267}" dt="2020-12-09T13:41:29.263" v="1567" actId="408"/>
          <ac:spMkLst>
            <pc:docMk/>
            <pc:sldMk cId="2648344132" sldId="322"/>
            <ac:spMk id="46" creationId="{06AC3796-5C41-4706-8B13-EB2902B98296}"/>
          </ac:spMkLst>
        </pc:spChg>
        <pc:spChg chg="add mod">
          <ac:chgData name="James Clegg" userId="c6df1435-7a36-4b38-be4d-16e68e91152f" providerId="ADAL" clId="{8B54C7F4-06FF-4B00-8440-1DF9AD546267}" dt="2020-12-09T13:41:16.725" v="1554" actId="1035"/>
          <ac:spMkLst>
            <pc:docMk/>
            <pc:sldMk cId="2648344132" sldId="322"/>
            <ac:spMk id="47" creationId="{16657C52-1DF8-4EFA-BE5D-8F36B1AA2112}"/>
          </ac:spMkLst>
        </pc:spChg>
        <pc:spChg chg="add mod">
          <ac:chgData name="James Clegg" userId="c6df1435-7a36-4b38-be4d-16e68e91152f" providerId="ADAL" clId="{8B54C7F4-06FF-4B00-8440-1DF9AD546267}" dt="2020-12-09T13:42:09.229" v="1603" actId="1038"/>
          <ac:spMkLst>
            <pc:docMk/>
            <pc:sldMk cId="2648344132" sldId="322"/>
            <ac:spMk id="48" creationId="{3C03E805-FD17-4D92-9502-ED2F1F77E51A}"/>
          </ac:spMkLst>
        </pc:spChg>
        <pc:spChg chg="add mod">
          <ac:chgData name="James Clegg" userId="c6df1435-7a36-4b38-be4d-16e68e91152f" providerId="ADAL" clId="{8B54C7F4-06FF-4B00-8440-1DF9AD546267}" dt="2020-12-09T13:41:45.599" v="1572" actId="20577"/>
          <ac:spMkLst>
            <pc:docMk/>
            <pc:sldMk cId="2648344132" sldId="322"/>
            <ac:spMk id="49" creationId="{A17A42BE-613D-425C-A5EC-6244F1DB9F98}"/>
          </ac:spMkLst>
        </pc:spChg>
        <pc:spChg chg="add mod">
          <ac:chgData name="James Clegg" userId="c6df1435-7a36-4b38-be4d-16e68e91152f" providerId="ADAL" clId="{8B54C7F4-06FF-4B00-8440-1DF9AD546267}" dt="2020-12-09T13:41:47.050" v="1574" actId="20577"/>
          <ac:spMkLst>
            <pc:docMk/>
            <pc:sldMk cId="2648344132" sldId="322"/>
            <ac:spMk id="50" creationId="{C4F9397C-8ADB-473F-AA37-3E52B53FED9F}"/>
          </ac:spMkLst>
        </pc:spChg>
        <pc:spChg chg="add mod">
          <ac:chgData name="James Clegg" userId="c6df1435-7a36-4b38-be4d-16e68e91152f" providerId="ADAL" clId="{8B54C7F4-06FF-4B00-8440-1DF9AD546267}" dt="2020-12-09T13:41:49.559" v="1576" actId="20577"/>
          <ac:spMkLst>
            <pc:docMk/>
            <pc:sldMk cId="2648344132" sldId="322"/>
            <ac:spMk id="51" creationId="{5ECF111B-AD17-4E9C-8BD7-55047DE58A80}"/>
          </ac:spMkLst>
        </pc:spChg>
        <pc:spChg chg="add mod">
          <ac:chgData name="James Clegg" userId="c6df1435-7a36-4b38-be4d-16e68e91152f" providerId="ADAL" clId="{8B54C7F4-06FF-4B00-8440-1DF9AD546267}" dt="2020-12-09T13:41:51.443" v="1578" actId="20577"/>
          <ac:spMkLst>
            <pc:docMk/>
            <pc:sldMk cId="2648344132" sldId="322"/>
            <ac:spMk id="52" creationId="{C306AE33-8D27-47AD-A87B-E8E396DF8A8E}"/>
          </ac:spMkLst>
        </pc:spChg>
        <pc:spChg chg="add mod">
          <ac:chgData name="James Clegg" userId="c6df1435-7a36-4b38-be4d-16e68e91152f" providerId="ADAL" clId="{8B54C7F4-06FF-4B00-8440-1DF9AD546267}" dt="2020-12-09T13:41:54.244" v="1580" actId="20577"/>
          <ac:spMkLst>
            <pc:docMk/>
            <pc:sldMk cId="2648344132" sldId="322"/>
            <ac:spMk id="53" creationId="{7B78A76C-17BD-4E43-BF43-EB3939349ACC}"/>
          </ac:spMkLst>
        </pc:spChg>
        <pc:spChg chg="add mod">
          <ac:chgData name="James Clegg" userId="c6df1435-7a36-4b38-be4d-16e68e91152f" providerId="ADAL" clId="{8B54C7F4-06FF-4B00-8440-1DF9AD546267}" dt="2020-12-09T13:41:57.510" v="1582" actId="20577"/>
          <ac:spMkLst>
            <pc:docMk/>
            <pc:sldMk cId="2648344132" sldId="322"/>
            <ac:spMk id="54" creationId="{AB55D099-76C1-4447-A56B-62AB477EC0E4}"/>
          </ac:spMkLst>
        </pc:spChg>
        <pc:spChg chg="add mod">
          <ac:chgData name="James Clegg" userId="c6df1435-7a36-4b38-be4d-16e68e91152f" providerId="ADAL" clId="{8B54C7F4-06FF-4B00-8440-1DF9AD546267}" dt="2020-12-09T13:42:03.594" v="1595" actId="1038"/>
          <ac:spMkLst>
            <pc:docMk/>
            <pc:sldMk cId="2648344132" sldId="322"/>
            <ac:spMk id="55" creationId="{EEA3AEAB-C839-49B1-A79E-056345B095CD}"/>
          </ac:spMkLst>
        </pc:spChg>
        <pc:spChg chg="add mod">
          <ac:chgData name="James Clegg" userId="c6df1435-7a36-4b38-be4d-16e68e91152f" providerId="ADAL" clId="{8B54C7F4-06FF-4B00-8440-1DF9AD546267}" dt="2020-12-09T13:42:16.864" v="1605" actId="1076"/>
          <ac:spMkLst>
            <pc:docMk/>
            <pc:sldMk cId="2648344132" sldId="322"/>
            <ac:spMk id="56" creationId="{4ABE4D5C-EB24-45B8-91A3-BB1792ADEAB3}"/>
          </ac:spMkLst>
        </pc:spChg>
        <pc:spChg chg="add mod">
          <ac:chgData name="James Clegg" userId="c6df1435-7a36-4b38-be4d-16e68e91152f" providerId="ADAL" clId="{8B54C7F4-06FF-4B00-8440-1DF9AD546267}" dt="2020-12-09T13:42:34.481" v="1620" actId="1038"/>
          <ac:spMkLst>
            <pc:docMk/>
            <pc:sldMk cId="2648344132" sldId="322"/>
            <ac:spMk id="57" creationId="{C2C92F0E-BEF5-4D9B-B749-FCDC19E5D901}"/>
          </ac:spMkLst>
        </pc:spChg>
        <pc:spChg chg="add mod">
          <ac:chgData name="James Clegg" userId="c6df1435-7a36-4b38-be4d-16e68e91152f" providerId="ADAL" clId="{8B54C7F4-06FF-4B00-8440-1DF9AD546267}" dt="2020-12-09T13:42:28.678" v="1608" actId="20577"/>
          <ac:spMkLst>
            <pc:docMk/>
            <pc:sldMk cId="2648344132" sldId="322"/>
            <ac:spMk id="58" creationId="{A61F2680-6DB5-459E-BCB7-007E20D08884}"/>
          </ac:spMkLst>
        </pc:spChg>
        <pc:picChg chg="del">
          <ac:chgData name="James Clegg" userId="c6df1435-7a36-4b38-be4d-16e68e91152f" providerId="ADAL" clId="{8B54C7F4-06FF-4B00-8440-1DF9AD546267}" dt="2020-12-09T13:42:43.031" v="1622" actId="478"/>
          <ac:picMkLst>
            <pc:docMk/>
            <pc:sldMk cId="2648344132" sldId="322"/>
            <ac:picMk id="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12/01/2021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8916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6102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12/01/2021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8.png"/><Relationship Id="rId5" Type="http://schemas.openxmlformats.org/officeDocument/2006/relationships/image" Target="../media/image16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7.png"/><Relationship Id="rId4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115" y="2185308"/>
            <a:ext cx="6462320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461394" y="1352567"/>
            <a:ext cx="2574498" cy="2361371"/>
            <a:chOff x="288142" y="249049"/>
            <a:chExt cx="2478605" cy="2448272"/>
          </a:xfrm>
        </p:grpSpPr>
        <p:sp>
          <p:nvSpPr>
            <p:cNvPr id="12" name="Oval 11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Connector 14"/>
            <p:cNvCxnSpPr>
              <a:stCxn id="12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2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/>
          <p:cNvSpPr/>
          <p:nvPr/>
        </p:nvSpPr>
        <p:spPr>
          <a:xfrm>
            <a:off x="2514670" y="1532980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39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79638" y="303376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19537" y="3038029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2930" y="551807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915538" y="371393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599813" y="371393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948567" y="374505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32841" y="374505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641773" y="4342541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415099" y="4351144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029082" y="569896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849349" y="5056610"/>
            <a:ext cx="15657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3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50208" y="5043871"/>
            <a:ext cx="7278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13</a:t>
            </a:r>
            <a:endParaRPr lang="en-GB" sz="2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C0BA1C6-9C48-4BDF-818D-5127984C5B69}"/>
              </a:ext>
            </a:extLst>
          </p:cNvPr>
          <p:cNvGrpSpPr/>
          <p:nvPr/>
        </p:nvGrpSpPr>
        <p:grpSpPr>
          <a:xfrm>
            <a:off x="5294255" y="1354967"/>
            <a:ext cx="2574498" cy="2361371"/>
            <a:chOff x="288142" y="249049"/>
            <a:chExt cx="2478605" cy="2448272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D891CFE-ABE8-4DEB-9663-778DE9E50A5E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DD1E28C-D63B-4440-A6E5-B8A304C049E8}"/>
                </a:ext>
              </a:extLst>
            </p:cNvPr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AE3D717-7E35-4CD4-867F-E3355A71DB68}"/>
                </a:ext>
              </a:extLst>
            </p:cNvPr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6D31373-482A-428D-ABA4-C2F316C88B0D}"/>
                </a:ext>
              </a:extLst>
            </p:cNvPr>
            <p:cNvCxnSpPr>
              <a:stCxn id="32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A400DBD-B402-456D-99B7-18B50BB88B35}"/>
                </a:ext>
              </a:extLst>
            </p:cNvPr>
            <p:cNvCxnSpPr>
              <a:stCxn id="32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EC20E911-2B31-4E6E-A89A-01BB7F74B51F}"/>
              </a:ext>
            </a:extLst>
          </p:cNvPr>
          <p:cNvSpPr/>
          <p:nvPr/>
        </p:nvSpPr>
        <p:spPr>
          <a:xfrm>
            <a:off x="6347531" y="1535380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42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B50C8FB-3C77-47A2-9C4E-A95A6BC32B3D}"/>
              </a:ext>
            </a:extLst>
          </p:cNvPr>
          <p:cNvSpPr/>
          <p:nvPr/>
        </p:nvSpPr>
        <p:spPr>
          <a:xfrm>
            <a:off x="5512499" y="303616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3288873-1BD2-4E5E-88DF-D4D07718EC8A}"/>
              </a:ext>
            </a:extLst>
          </p:cNvPr>
          <p:cNvSpPr/>
          <p:nvPr/>
        </p:nvSpPr>
        <p:spPr>
          <a:xfrm>
            <a:off x="7252398" y="3040429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D0C24AC-2D88-4586-A863-45342C4D52B4}"/>
              </a:ext>
            </a:extLst>
          </p:cNvPr>
          <p:cNvSpPr txBox="1"/>
          <p:nvPr/>
        </p:nvSpPr>
        <p:spPr>
          <a:xfrm>
            <a:off x="5385791" y="554207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42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66C9512-7212-4C34-8CBF-77F96FD06017}"/>
              </a:ext>
            </a:extLst>
          </p:cNvPr>
          <p:cNvCxnSpPr/>
          <p:nvPr/>
        </p:nvCxnSpPr>
        <p:spPr>
          <a:xfrm>
            <a:off x="5748399" y="371633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C60FAAB-8662-4D5B-B4F1-317D3B210359}"/>
              </a:ext>
            </a:extLst>
          </p:cNvPr>
          <p:cNvCxnSpPr/>
          <p:nvPr/>
        </p:nvCxnSpPr>
        <p:spPr>
          <a:xfrm>
            <a:off x="7432674" y="371633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12A5EC9-57E7-46CA-9ED8-2FF0FB06D7FA}"/>
              </a:ext>
            </a:extLst>
          </p:cNvPr>
          <p:cNvSpPr txBox="1"/>
          <p:nvPr/>
        </p:nvSpPr>
        <p:spPr>
          <a:xfrm>
            <a:off x="5781428" y="374745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17ED831-9344-480C-8B1A-C6D70ECE610A}"/>
              </a:ext>
            </a:extLst>
          </p:cNvPr>
          <p:cNvSpPr txBox="1"/>
          <p:nvPr/>
        </p:nvSpPr>
        <p:spPr>
          <a:xfrm>
            <a:off x="7465702" y="374745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02C8542-8818-4EC7-AED4-213A77F45E36}"/>
              </a:ext>
            </a:extLst>
          </p:cNvPr>
          <p:cNvSpPr/>
          <p:nvPr/>
        </p:nvSpPr>
        <p:spPr>
          <a:xfrm>
            <a:off x="5474634" y="4344941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FDBF4FD-4150-401B-AA37-B678B8062893}"/>
              </a:ext>
            </a:extLst>
          </p:cNvPr>
          <p:cNvSpPr/>
          <p:nvPr/>
        </p:nvSpPr>
        <p:spPr>
          <a:xfrm>
            <a:off x="7247960" y="4353544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25E9F62-41E6-4B68-85D5-6FE817000A66}"/>
              </a:ext>
            </a:extLst>
          </p:cNvPr>
          <p:cNvSpPr/>
          <p:nvPr/>
        </p:nvSpPr>
        <p:spPr>
          <a:xfrm>
            <a:off x="6861943" y="572296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14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B006C06-C327-4466-8C77-06C8B708018B}"/>
              </a:ext>
            </a:extLst>
          </p:cNvPr>
          <p:cNvSpPr/>
          <p:nvPr/>
        </p:nvSpPr>
        <p:spPr>
          <a:xfrm>
            <a:off x="5506797" y="3030795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C217043-392D-4F05-8705-DFD7E6EBF14C}"/>
              </a:ext>
            </a:extLst>
          </p:cNvPr>
          <p:cNvSpPr/>
          <p:nvPr/>
        </p:nvSpPr>
        <p:spPr>
          <a:xfrm>
            <a:off x="7126964" y="3046355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12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1DC6606-EF43-4450-8097-2253A16E4595}"/>
              </a:ext>
            </a:extLst>
          </p:cNvPr>
          <p:cNvSpPr/>
          <p:nvPr/>
        </p:nvSpPr>
        <p:spPr>
          <a:xfrm>
            <a:off x="5682210" y="5059010"/>
            <a:ext cx="15657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4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8EC58A1-BBC5-494B-A7AF-5A7052E59C47}"/>
              </a:ext>
            </a:extLst>
          </p:cNvPr>
          <p:cNvSpPr/>
          <p:nvPr/>
        </p:nvSpPr>
        <p:spPr>
          <a:xfrm>
            <a:off x="7083069" y="5046271"/>
            <a:ext cx="7278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14</a:t>
            </a:r>
            <a:endParaRPr lang="en-GB" sz="2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663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7" grpId="0"/>
      <p:bldP spid="38" grpId="0"/>
      <p:bldP spid="38" grpId="1"/>
      <p:bldP spid="39" grpId="0"/>
      <p:bldP spid="39" grpId="1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D8AA954E-4521-4DEA-B933-0172F77E6425}"/>
              </a:ext>
            </a:extLst>
          </p:cNvPr>
          <p:cNvGrpSpPr/>
          <p:nvPr/>
        </p:nvGrpSpPr>
        <p:grpSpPr>
          <a:xfrm>
            <a:off x="1431129" y="1354967"/>
            <a:ext cx="2574498" cy="2361371"/>
            <a:chOff x="288142" y="249049"/>
            <a:chExt cx="2478605" cy="2448272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88E3CE4-DE51-4418-BB45-31EE9823F763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47BA803-3EE9-400A-A3EA-04016D4F162B}"/>
                </a:ext>
              </a:extLst>
            </p:cNvPr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20021CDA-FD90-477F-9D2E-F41B6570AD38}"/>
                </a:ext>
              </a:extLst>
            </p:cNvPr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22B0B62-7B1F-415F-8426-91AB10333B2C}"/>
                </a:ext>
              </a:extLst>
            </p:cNvPr>
            <p:cNvCxnSpPr>
              <a:stCxn id="53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4B52375-FB73-4589-B813-C8163BB7AD72}"/>
                </a:ext>
              </a:extLst>
            </p:cNvPr>
            <p:cNvCxnSpPr>
              <a:stCxn id="53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64A9DEFC-7E5F-477E-83C3-138EFB895143}"/>
              </a:ext>
            </a:extLst>
          </p:cNvPr>
          <p:cNvSpPr/>
          <p:nvPr/>
        </p:nvSpPr>
        <p:spPr>
          <a:xfrm>
            <a:off x="2484405" y="1535380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51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8E3D8C7-F747-48BA-B393-6B08BED1BF69}"/>
              </a:ext>
            </a:extLst>
          </p:cNvPr>
          <p:cNvSpPr txBox="1"/>
          <p:nvPr/>
        </p:nvSpPr>
        <p:spPr>
          <a:xfrm>
            <a:off x="1522665" y="554207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51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F46C466D-5959-43EE-AE9E-DBD93B97100D}"/>
              </a:ext>
            </a:extLst>
          </p:cNvPr>
          <p:cNvCxnSpPr/>
          <p:nvPr/>
        </p:nvCxnSpPr>
        <p:spPr>
          <a:xfrm>
            <a:off x="1885273" y="371633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833B236-E4F6-4B39-BF4C-B39A51241403}"/>
              </a:ext>
            </a:extLst>
          </p:cNvPr>
          <p:cNvCxnSpPr/>
          <p:nvPr/>
        </p:nvCxnSpPr>
        <p:spPr>
          <a:xfrm>
            <a:off x="3569548" y="371633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F6B500A9-EB64-41DF-9CA5-20BEC5C01FD2}"/>
              </a:ext>
            </a:extLst>
          </p:cNvPr>
          <p:cNvSpPr txBox="1"/>
          <p:nvPr/>
        </p:nvSpPr>
        <p:spPr>
          <a:xfrm>
            <a:off x="1918302" y="374745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7308316-5271-4ACD-ACC4-3B3D3AE11BD2}"/>
              </a:ext>
            </a:extLst>
          </p:cNvPr>
          <p:cNvSpPr txBox="1"/>
          <p:nvPr/>
        </p:nvSpPr>
        <p:spPr>
          <a:xfrm>
            <a:off x="3602576" y="374745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16FB767-7E4B-49DA-B0F9-F866BBFB24E3}"/>
              </a:ext>
            </a:extLst>
          </p:cNvPr>
          <p:cNvSpPr/>
          <p:nvPr/>
        </p:nvSpPr>
        <p:spPr>
          <a:xfrm>
            <a:off x="1611508" y="4344941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B14906D-00A7-4FCA-9BCE-EE54F431097B}"/>
              </a:ext>
            </a:extLst>
          </p:cNvPr>
          <p:cNvSpPr/>
          <p:nvPr/>
        </p:nvSpPr>
        <p:spPr>
          <a:xfrm>
            <a:off x="3384834" y="4353544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7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4F16E7F-3E03-4671-9F60-AADD3ED3EEE0}"/>
              </a:ext>
            </a:extLst>
          </p:cNvPr>
          <p:cNvSpPr/>
          <p:nvPr/>
        </p:nvSpPr>
        <p:spPr>
          <a:xfrm>
            <a:off x="2998817" y="572296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17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B09E32C-F62B-4FC9-828D-27456D06ACF4}"/>
              </a:ext>
            </a:extLst>
          </p:cNvPr>
          <p:cNvSpPr/>
          <p:nvPr/>
        </p:nvSpPr>
        <p:spPr>
          <a:xfrm>
            <a:off x="1649373" y="3018224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0EB68D6-799A-4340-AB5E-0CBFDB11A3C5}"/>
              </a:ext>
            </a:extLst>
          </p:cNvPr>
          <p:cNvSpPr/>
          <p:nvPr/>
        </p:nvSpPr>
        <p:spPr>
          <a:xfrm>
            <a:off x="3281906" y="3003634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21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3C0AB67-E233-490B-915F-3F3E6B6D7092}"/>
              </a:ext>
            </a:extLst>
          </p:cNvPr>
          <p:cNvSpPr/>
          <p:nvPr/>
        </p:nvSpPr>
        <p:spPr>
          <a:xfrm>
            <a:off x="1819084" y="5059010"/>
            <a:ext cx="15657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7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7664007-5744-4311-99A9-0159DC73EFDB}"/>
              </a:ext>
            </a:extLst>
          </p:cNvPr>
          <p:cNvSpPr/>
          <p:nvPr/>
        </p:nvSpPr>
        <p:spPr>
          <a:xfrm>
            <a:off x="3219943" y="5046271"/>
            <a:ext cx="7278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17</a:t>
            </a:r>
            <a:endParaRPr lang="en-GB" sz="2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EBC3B5FF-1872-49CB-8203-319B5959718C}"/>
              </a:ext>
            </a:extLst>
          </p:cNvPr>
          <p:cNvGrpSpPr/>
          <p:nvPr/>
        </p:nvGrpSpPr>
        <p:grpSpPr>
          <a:xfrm>
            <a:off x="4921016" y="1374030"/>
            <a:ext cx="3144954" cy="2014610"/>
            <a:chOff x="41057" y="249049"/>
            <a:chExt cx="3027814" cy="2088749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184E1680-523B-4F92-A865-626F6234BF5A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1E6D7568-104F-4B0E-A4C8-2335FBFCFBF6}"/>
                </a:ext>
              </a:extLst>
            </p:cNvPr>
            <p:cNvSpPr/>
            <p:nvPr/>
          </p:nvSpPr>
          <p:spPr>
            <a:xfrm>
              <a:off x="41057" y="1409695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CA2694B-AAB3-4EF9-BE5C-705BF3D814F0}"/>
                </a:ext>
              </a:extLst>
            </p:cNvPr>
            <p:cNvSpPr/>
            <p:nvPr/>
          </p:nvSpPr>
          <p:spPr>
            <a:xfrm>
              <a:off x="2154471" y="142339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02E60B7-21C0-418C-B0F6-7A166CD3871C}"/>
                </a:ext>
              </a:extLst>
            </p:cNvPr>
            <p:cNvCxnSpPr>
              <a:cxnSpLocks/>
              <a:stCxn id="74" idx="3"/>
              <a:endCxn id="75" idx="0"/>
            </p:cNvCxnSpPr>
            <p:nvPr/>
          </p:nvCxnSpPr>
          <p:spPr>
            <a:xfrm flipH="1">
              <a:off x="498257" y="1029538"/>
              <a:ext cx="731581" cy="38015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F99A40A6-B888-40AC-A66C-743C458F6B4E}"/>
                </a:ext>
              </a:extLst>
            </p:cNvPr>
            <p:cNvCxnSpPr>
              <a:cxnSpLocks/>
              <a:stCxn id="74" idx="5"/>
              <a:endCxn id="76" idx="0"/>
            </p:cNvCxnSpPr>
            <p:nvPr/>
          </p:nvCxnSpPr>
          <p:spPr>
            <a:xfrm>
              <a:off x="1876417" y="1029538"/>
              <a:ext cx="735254" cy="3938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D7926E66-6E7F-48D5-A93B-0A799E29F33F}"/>
              </a:ext>
            </a:extLst>
          </p:cNvPr>
          <p:cNvSpPr/>
          <p:nvPr/>
        </p:nvSpPr>
        <p:spPr>
          <a:xfrm>
            <a:off x="6230936" y="1554443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96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DA81664-395B-4A33-9242-EF6A8D39C48C}"/>
              </a:ext>
            </a:extLst>
          </p:cNvPr>
          <p:cNvSpPr txBox="1"/>
          <p:nvPr/>
        </p:nvSpPr>
        <p:spPr>
          <a:xfrm>
            <a:off x="5269196" y="573270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96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497053DD-2359-48F9-85FE-CF2028766EC2}"/>
              </a:ext>
            </a:extLst>
          </p:cNvPr>
          <p:cNvCxnSpPr/>
          <p:nvPr/>
        </p:nvCxnSpPr>
        <p:spPr>
          <a:xfrm>
            <a:off x="5361621" y="3374285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9B9D5612-E703-478B-A163-C1283235E0D8}"/>
              </a:ext>
            </a:extLst>
          </p:cNvPr>
          <p:cNvCxnSpPr/>
          <p:nvPr/>
        </p:nvCxnSpPr>
        <p:spPr>
          <a:xfrm>
            <a:off x="6480152" y="3622609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617487BE-E906-426D-B9F5-2A7837B7CB8B}"/>
              </a:ext>
            </a:extLst>
          </p:cNvPr>
          <p:cNvSpPr txBox="1"/>
          <p:nvPr/>
        </p:nvSpPr>
        <p:spPr>
          <a:xfrm>
            <a:off x="5394650" y="3405404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225B3717-FFE1-4B84-95FC-FF3D0C640675}"/>
              </a:ext>
            </a:extLst>
          </p:cNvPr>
          <p:cNvSpPr txBox="1"/>
          <p:nvPr/>
        </p:nvSpPr>
        <p:spPr>
          <a:xfrm>
            <a:off x="6513180" y="3653728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666BBCB-058E-4D87-9DA7-570A7FB23BFA}"/>
              </a:ext>
            </a:extLst>
          </p:cNvPr>
          <p:cNvSpPr/>
          <p:nvPr/>
        </p:nvSpPr>
        <p:spPr>
          <a:xfrm>
            <a:off x="5087856" y="4002888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636DBB7-FCC2-451B-8FFC-38DD4F9D0A8F}"/>
              </a:ext>
            </a:extLst>
          </p:cNvPr>
          <p:cNvSpPr/>
          <p:nvPr/>
        </p:nvSpPr>
        <p:spPr>
          <a:xfrm>
            <a:off x="6295438" y="4259815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50A723E-E1B9-4B23-8A66-4E216C0CDAC8}"/>
              </a:ext>
            </a:extLst>
          </p:cNvPr>
          <p:cNvSpPr/>
          <p:nvPr/>
        </p:nvSpPr>
        <p:spPr>
          <a:xfrm>
            <a:off x="6745348" y="591359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24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86F224D-8FA4-4657-930B-A2C7777F81EB}"/>
              </a:ext>
            </a:extLst>
          </p:cNvPr>
          <p:cNvSpPr/>
          <p:nvPr/>
        </p:nvSpPr>
        <p:spPr>
          <a:xfrm>
            <a:off x="5141786" y="2703221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0C6BC9D-1708-4C8F-BE49-EC61F44F51E9}"/>
              </a:ext>
            </a:extLst>
          </p:cNvPr>
          <p:cNvSpPr/>
          <p:nvPr/>
        </p:nvSpPr>
        <p:spPr>
          <a:xfrm>
            <a:off x="7349107" y="2703221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3FBBC423-738E-4B66-88D9-D53F1C72042A}"/>
                  </a:ext>
                </a:extLst>
              </p:cNvPr>
              <p:cNvSpPr/>
              <p:nvPr/>
            </p:nvSpPr>
            <p:spPr>
              <a:xfrm>
                <a:off x="4921016" y="5078073"/>
                <a:ext cx="2210349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600" dirty="0"/>
                  <a:t>10 </a:t>
                </a:r>
                <a14:m>
                  <m:oMath xmlns:m="http://schemas.openxmlformats.org/officeDocument/2006/math">
                    <m:r>
                      <a:rPr lang="en-GB" sz="26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600" dirty="0"/>
                  <a:t> 10 </a:t>
                </a:r>
                <a:r>
                  <a:rPr lang="en-GB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+</a:t>
                </a:r>
                <a:r>
                  <a:rPr lang="en-GB" sz="2600" dirty="0"/>
                  <a:t> 4 </a:t>
                </a:r>
                <a:r>
                  <a:rPr lang="en-GB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</a:p>
            </p:txBody>
          </p:sp>
        </mc:Choice>
        <mc:Fallback xmlns="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3FBBC423-738E-4B66-88D9-D53F1C7204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1016" y="5078073"/>
                <a:ext cx="2210349" cy="492443"/>
              </a:xfrm>
              <a:prstGeom prst="rect">
                <a:avLst/>
              </a:prstGeom>
              <a:blipFill>
                <a:blip r:embed="rId5"/>
                <a:stretch>
                  <a:fillRect l="-4959" t="-13580" r="-4408" b="-32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Rectangle 90">
            <a:extLst>
              <a:ext uri="{FF2B5EF4-FFF2-40B4-BE49-F238E27FC236}">
                <a16:creationId xmlns:a16="http://schemas.microsoft.com/office/drawing/2014/main" id="{679277A6-0565-40DA-BEF8-05412502EAF9}"/>
              </a:ext>
            </a:extLst>
          </p:cNvPr>
          <p:cNvSpPr/>
          <p:nvPr/>
        </p:nvSpPr>
        <p:spPr>
          <a:xfrm>
            <a:off x="6966474" y="5065334"/>
            <a:ext cx="7278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24</a:t>
            </a:r>
            <a:endParaRPr lang="en-GB" sz="2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144FA1DA-5BCB-4A14-981D-EF4F9D2A0472}"/>
              </a:ext>
            </a:extLst>
          </p:cNvPr>
          <p:cNvGrpSpPr/>
          <p:nvPr/>
        </p:nvGrpSpPr>
        <p:grpSpPr>
          <a:xfrm>
            <a:off x="5182601" y="1374030"/>
            <a:ext cx="2574498" cy="2361371"/>
            <a:chOff x="288142" y="249049"/>
            <a:chExt cx="2478605" cy="2448272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F94D1017-49E9-48FB-9661-BF4DC9F83690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8A308EF5-DB4D-44AE-8802-223829AE67C0}"/>
                </a:ext>
              </a:extLst>
            </p:cNvPr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9D87A3B1-FB3E-41E2-8967-B16EC717CFC3}"/>
                </a:ext>
              </a:extLst>
            </p:cNvPr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20FC9C4D-8B99-4020-87E5-06A4741F1CF2}"/>
                </a:ext>
              </a:extLst>
            </p:cNvPr>
            <p:cNvCxnSpPr>
              <a:stCxn id="93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D3C851A4-2E75-4208-873F-FA2BA02E8640}"/>
                </a:ext>
              </a:extLst>
            </p:cNvPr>
            <p:cNvCxnSpPr>
              <a:stCxn id="93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822F29F4-49D9-460E-8954-A0863A8CC0A1}"/>
              </a:ext>
            </a:extLst>
          </p:cNvPr>
          <p:cNvSpPr/>
          <p:nvPr/>
        </p:nvSpPr>
        <p:spPr>
          <a:xfrm>
            <a:off x="6235877" y="1554443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96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3851D91B-828A-4E3E-B18F-1D63A7F9B019}"/>
              </a:ext>
            </a:extLst>
          </p:cNvPr>
          <p:cNvCxnSpPr/>
          <p:nvPr/>
        </p:nvCxnSpPr>
        <p:spPr>
          <a:xfrm>
            <a:off x="5636745" y="373540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B3E60F76-A25C-4539-9533-096308689A43}"/>
              </a:ext>
            </a:extLst>
          </p:cNvPr>
          <p:cNvCxnSpPr/>
          <p:nvPr/>
        </p:nvCxnSpPr>
        <p:spPr>
          <a:xfrm>
            <a:off x="7321020" y="373540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2241CF08-FAA9-4536-8F9B-FF1341E8D1ED}"/>
              </a:ext>
            </a:extLst>
          </p:cNvPr>
          <p:cNvSpPr txBox="1"/>
          <p:nvPr/>
        </p:nvSpPr>
        <p:spPr>
          <a:xfrm>
            <a:off x="5669774" y="376652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387366B-8D4E-49F4-8CC4-BAC866B6D692}"/>
              </a:ext>
            </a:extLst>
          </p:cNvPr>
          <p:cNvSpPr txBox="1"/>
          <p:nvPr/>
        </p:nvSpPr>
        <p:spPr>
          <a:xfrm>
            <a:off x="7354048" y="376652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1AD7C05-DB26-4A20-AB5C-F92F067924F8}"/>
              </a:ext>
            </a:extLst>
          </p:cNvPr>
          <p:cNvSpPr/>
          <p:nvPr/>
        </p:nvSpPr>
        <p:spPr>
          <a:xfrm>
            <a:off x="5362980" y="4364004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6DBE84C-7037-4BEF-8537-DFA016C36CC2}"/>
              </a:ext>
            </a:extLst>
          </p:cNvPr>
          <p:cNvSpPr/>
          <p:nvPr/>
        </p:nvSpPr>
        <p:spPr>
          <a:xfrm>
            <a:off x="7136306" y="4372607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3503944-1889-4625-B119-28463D669271}"/>
              </a:ext>
            </a:extLst>
          </p:cNvPr>
          <p:cNvSpPr/>
          <p:nvPr/>
        </p:nvSpPr>
        <p:spPr>
          <a:xfrm>
            <a:off x="5400845" y="3037287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80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1F4592D9-EFD6-414A-AAA7-F6C07FC00769}"/>
              </a:ext>
            </a:extLst>
          </p:cNvPr>
          <p:cNvSpPr/>
          <p:nvPr/>
        </p:nvSpPr>
        <p:spPr>
          <a:xfrm>
            <a:off x="7033378" y="3022697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16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822A316B-AE4F-4A88-9F04-9E553E2D65AA}"/>
              </a:ext>
            </a:extLst>
          </p:cNvPr>
          <p:cNvSpPr/>
          <p:nvPr/>
        </p:nvSpPr>
        <p:spPr>
          <a:xfrm>
            <a:off x="5570556" y="5078073"/>
            <a:ext cx="15657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4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95A4C2EC-29EF-495B-8637-033CD25D8F88}"/>
              </a:ext>
            </a:extLst>
          </p:cNvPr>
          <p:cNvSpPr/>
          <p:nvPr/>
        </p:nvSpPr>
        <p:spPr>
          <a:xfrm>
            <a:off x="6971415" y="5065334"/>
            <a:ext cx="7278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24</a:t>
            </a:r>
            <a:endParaRPr lang="en-GB" sz="2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B5DB3EE-9626-4140-B00B-A7358277F98A}"/>
              </a:ext>
            </a:extLst>
          </p:cNvPr>
          <p:cNvSpPr/>
          <p:nvPr/>
        </p:nvSpPr>
        <p:spPr>
          <a:xfrm>
            <a:off x="6021639" y="2734348"/>
            <a:ext cx="949776" cy="88194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DEE31F04-D679-45B0-86D5-144B5924EF8A}"/>
              </a:ext>
            </a:extLst>
          </p:cNvPr>
          <p:cNvCxnSpPr>
            <a:cxnSpLocks/>
            <a:stCxn id="74" idx="4"/>
            <a:endCxn id="111" idx="0"/>
          </p:cNvCxnSpPr>
          <p:nvPr/>
        </p:nvCxnSpPr>
        <p:spPr>
          <a:xfrm>
            <a:off x="6491585" y="2255974"/>
            <a:ext cx="4942" cy="4783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26D8B94-8686-4233-8B59-46C31B79A768}"/>
              </a:ext>
            </a:extLst>
          </p:cNvPr>
          <p:cNvCxnSpPr/>
          <p:nvPr/>
        </p:nvCxnSpPr>
        <p:spPr>
          <a:xfrm>
            <a:off x="7568609" y="338499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D698FD5B-4AF4-4DA2-AA27-9219E9F89D28}"/>
              </a:ext>
            </a:extLst>
          </p:cNvPr>
          <p:cNvSpPr txBox="1"/>
          <p:nvPr/>
        </p:nvSpPr>
        <p:spPr>
          <a:xfrm>
            <a:off x="7601637" y="341611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9FA5A2F1-DF65-4018-BF70-B6FFBE285B03}"/>
              </a:ext>
            </a:extLst>
          </p:cNvPr>
          <p:cNvSpPr/>
          <p:nvPr/>
        </p:nvSpPr>
        <p:spPr>
          <a:xfrm>
            <a:off x="7383895" y="4022199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421E4FF8-169E-43DF-91C3-BC5AE0BEAB1A}"/>
              </a:ext>
            </a:extLst>
          </p:cNvPr>
          <p:cNvSpPr/>
          <p:nvPr/>
        </p:nvSpPr>
        <p:spPr>
          <a:xfrm>
            <a:off x="6239014" y="2929099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pic>
        <p:nvPicPr>
          <p:cNvPr id="117" name="Picture 116">
            <a:extLst>
              <a:ext uri="{FF2B5EF4-FFF2-40B4-BE49-F238E27FC236}">
                <a16:creationId xmlns:a16="http://schemas.microsoft.com/office/drawing/2014/main" id="{B003F683-2B8E-421F-9D81-0F57738178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6491" y="1082658"/>
            <a:ext cx="747045" cy="747045"/>
          </a:xfrm>
          <a:prstGeom prst="rect">
            <a:avLst/>
          </a:prstGeom>
        </p:spPr>
      </p:pic>
      <p:sp>
        <p:nvSpPr>
          <p:cNvPr id="118" name="TextBox 117">
            <a:extLst>
              <a:ext uri="{FF2B5EF4-FFF2-40B4-BE49-F238E27FC236}">
                <a16:creationId xmlns:a16="http://schemas.microsoft.com/office/drawing/2014/main" id="{A83DB8DD-EDC1-4DD5-9F80-7A669A9E73CC}"/>
              </a:ext>
            </a:extLst>
          </p:cNvPr>
          <p:cNvSpPr txBox="1"/>
          <p:nvPr/>
        </p:nvSpPr>
        <p:spPr>
          <a:xfrm>
            <a:off x="5759335" y="122534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B09E32C-F62B-4FC9-828D-27456D06ACF4}"/>
              </a:ext>
            </a:extLst>
          </p:cNvPr>
          <p:cNvSpPr/>
          <p:nvPr/>
        </p:nvSpPr>
        <p:spPr>
          <a:xfrm>
            <a:off x="1659805" y="3037287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</a:t>
            </a:r>
            <a:r>
              <a:rPr lang="en-GB" sz="2600" dirty="0" smtClean="0"/>
              <a:t>0</a:t>
            </a:r>
            <a:endParaRPr lang="en-GB" sz="2600" dirty="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60EB68D6-799A-4340-AB5E-0CBFDB11A3C5}"/>
              </a:ext>
            </a:extLst>
          </p:cNvPr>
          <p:cNvSpPr/>
          <p:nvPr/>
        </p:nvSpPr>
        <p:spPr>
          <a:xfrm>
            <a:off x="3389272" y="2999117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 smtClean="0"/>
              <a:t>1</a:t>
            </a:r>
            <a:endParaRPr lang="en-GB" sz="2600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B09E32C-F62B-4FC9-828D-27456D06ACF4}"/>
              </a:ext>
            </a:extLst>
          </p:cNvPr>
          <p:cNvSpPr/>
          <p:nvPr/>
        </p:nvSpPr>
        <p:spPr>
          <a:xfrm>
            <a:off x="1629280" y="3056350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</a:t>
            </a:r>
            <a:r>
              <a:rPr lang="en-GB" sz="2600" dirty="0" smtClean="0"/>
              <a:t>0</a:t>
            </a:r>
            <a:endParaRPr lang="en-GB" sz="2600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0EB68D6-799A-4340-AB5E-0CBFDB11A3C5}"/>
              </a:ext>
            </a:extLst>
          </p:cNvPr>
          <p:cNvSpPr/>
          <p:nvPr/>
        </p:nvSpPr>
        <p:spPr>
          <a:xfrm>
            <a:off x="3310830" y="3030407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 smtClean="0"/>
              <a:t>11</a:t>
            </a:r>
            <a:endParaRPr lang="en-GB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393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9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8" grpId="0"/>
      <p:bldP spid="98" grpId="1"/>
      <p:bldP spid="102" grpId="0"/>
      <p:bldP spid="102" grpId="1"/>
      <p:bldP spid="103" grpId="0"/>
      <p:bldP spid="103" grpId="1"/>
      <p:bldP spid="104" grpId="0"/>
      <p:bldP spid="104" grpId="1"/>
      <p:bldP spid="105" grpId="0"/>
      <p:bldP spid="105" grpId="1"/>
      <p:bldP spid="107" grpId="0"/>
      <p:bldP spid="107" grpId="1"/>
      <p:bldP spid="108" grpId="0"/>
      <p:bldP spid="108" grpId="1"/>
      <p:bldP spid="109" grpId="0"/>
      <p:bldP spid="109" grpId="1"/>
      <p:bldP spid="110" grpId="0"/>
      <p:bldP spid="110" grpId="1"/>
      <p:bldP spid="111" grpId="1" animBg="1"/>
      <p:bldP spid="114" grpId="0"/>
      <p:bldP spid="115" grpId="0"/>
      <p:bldP spid="116" grpId="0"/>
      <p:bldP spid="118" grpId="0"/>
      <p:bldP spid="99" grpId="0"/>
      <p:bldP spid="99" grpId="1"/>
      <p:bldP spid="106" grpId="0"/>
      <p:bldP spid="106" grpId="1"/>
      <p:bldP spid="119" grpId="0"/>
      <p:bldP spid="119" grpId="1"/>
      <p:bldP spid="120" grpId="0"/>
      <p:bldP spid="12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58576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517346"/>
                <a:ext cx="7497474" cy="6124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divisions.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 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</a:t>
                </a:r>
                <a:r>
                  <a:rPr lang="en-GB" sz="28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90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part whole models.</a:t>
                </a: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517346"/>
                <a:ext cx="7497474" cy="6124754"/>
              </a:xfrm>
              <a:prstGeom prst="rect">
                <a:avLst/>
              </a:prstGeom>
              <a:blipFill>
                <a:blip r:embed="rId5"/>
                <a:stretch>
                  <a:fillRect l="-1707" t="-10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8FFDCC7C-93CB-4051-AD03-D7F34D0F87C5}"/>
              </a:ext>
            </a:extLst>
          </p:cNvPr>
          <p:cNvGrpSpPr/>
          <p:nvPr/>
        </p:nvGrpSpPr>
        <p:grpSpPr>
          <a:xfrm>
            <a:off x="1600999" y="4085140"/>
            <a:ext cx="1733937" cy="1631665"/>
            <a:chOff x="480745" y="249049"/>
            <a:chExt cx="2204502" cy="2234029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F443771-8BB7-44DA-8ED0-97D3544F6258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C56AA0A-0CFE-4792-ABF3-4DB0546684A4}"/>
                </a:ext>
              </a:extLst>
            </p:cNvPr>
            <p:cNvSpPr/>
            <p:nvPr/>
          </p:nvSpPr>
          <p:spPr>
            <a:xfrm>
              <a:off x="480745" y="1567505"/>
              <a:ext cx="914401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E280DA4-6611-4B71-9BDE-6A298C3F224C}"/>
                </a:ext>
              </a:extLst>
            </p:cNvPr>
            <p:cNvSpPr/>
            <p:nvPr/>
          </p:nvSpPr>
          <p:spPr>
            <a:xfrm>
              <a:off x="1770848" y="1568678"/>
              <a:ext cx="914399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44E8CDE-3ABB-4CCC-8866-4C993D747B71}"/>
                </a:ext>
              </a:extLst>
            </p:cNvPr>
            <p:cNvCxnSpPr>
              <a:cxnSpLocks/>
              <a:stCxn id="6" idx="3"/>
              <a:endCxn id="7" idx="0"/>
            </p:cNvCxnSpPr>
            <p:nvPr/>
          </p:nvCxnSpPr>
          <p:spPr>
            <a:xfrm flipH="1">
              <a:off x="937945" y="1029538"/>
              <a:ext cx="291892" cy="5379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188846-0A50-41BC-A29E-673AA881475A}"/>
                </a:ext>
              </a:extLst>
            </p:cNvPr>
            <p:cNvCxnSpPr>
              <a:cxnSpLocks/>
              <a:stCxn id="6" idx="5"/>
              <a:endCxn id="8" idx="0"/>
            </p:cNvCxnSpPr>
            <p:nvPr/>
          </p:nvCxnSpPr>
          <p:spPr>
            <a:xfrm>
              <a:off x="1876415" y="1029538"/>
              <a:ext cx="351633" cy="5391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B6700210-17B3-43D5-84E3-2BF439EE86BA}"/>
              </a:ext>
            </a:extLst>
          </p:cNvPr>
          <p:cNvSpPr/>
          <p:nvPr/>
        </p:nvSpPr>
        <p:spPr>
          <a:xfrm>
            <a:off x="2190193" y="4162742"/>
            <a:ext cx="9379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39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5427180-0D7C-4EB4-8484-37F567244E60}"/>
              </a:ext>
            </a:extLst>
          </p:cNvPr>
          <p:cNvSpPr/>
          <p:nvPr/>
        </p:nvSpPr>
        <p:spPr>
          <a:xfrm>
            <a:off x="1671150" y="5127830"/>
            <a:ext cx="11169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C6E5D19-C412-4DE4-A90C-7360AEC04A45}"/>
              </a:ext>
            </a:extLst>
          </p:cNvPr>
          <p:cNvGrpSpPr/>
          <p:nvPr/>
        </p:nvGrpSpPr>
        <p:grpSpPr>
          <a:xfrm>
            <a:off x="3843497" y="4083426"/>
            <a:ext cx="1733937" cy="1631665"/>
            <a:chOff x="480745" y="249049"/>
            <a:chExt cx="2204502" cy="2234029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2E03CD0-D7EC-4B7B-A182-CBD572333EFE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0BC8BFB-5860-40E2-85C6-B8F09BB3401B}"/>
                </a:ext>
              </a:extLst>
            </p:cNvPr>
            <p:cNvSpPr/>
            <p:nvPr/>
          </p:nvSpPr>
          <p:spPr>
            <a:xfrm>
              <a:off x="480745" y="1567505"/>
              <a:ext cx="914401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188F83C-F34B-48C0-ACCA-6FBB31C067CA}"/>
                </a:ext>
              </a:extLst>
            </p:cNvPr>
            <p:cNvSpPr/>
            <p:nvPr/>
          </p:nvSpPr>
          <p:spPr>
            <a:xfrm>
              <a:off x="1770848" y="1568678"/>
              <a:ext cx="914399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B438747-0789-4ADE-AF0D-4C5B6FF1DF75}"/>
                </a:ext>
              </a:extLst>
            </p:cNvPr>
            <p:cNvCxnSpPr>
              <a:cxnSpLocks/>
              <a:stCxn id="24" idx="3"/>
              <a:endCxn id="25" idx="0"/>
            </p:cNvCxnSpPr>
            <p:nvPr/>
          </p:nvCxnSpPr>
          <p:spPr>
            <a:xfrm flipH="1">
              <a:off x="937945" y="1029538"/>
              <a:ext cx="291892" cy="5379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267F3EA-1445-432C-BA97-A7A332F9B197}"/>
                </a:ext>
              </a:extLst>
            </p:cNvPr>
            <p:cNvCxnSpPr>
              <a:cxnSpLocks/>
              <a:stCxn id="24" idx="5"/>
              <a:endCxn id="26" idx="0"/>
            </p:cNvCxnSpPr>
            <p:nvPr/>
          </p:nvCxnSpPr>
          <p:spPr>
            <a:xfrm>
              <a:off x="1876415" y="1029538"/>
              <a:ext cx="351633" cy="5391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0CF7FBDE-6698-4F79-96D0-15040554FD5F}"/>
              </a:ext>
            </a:extLst>
          </p:cNvPr>
          <p:cNvSpPr/>
          <p:nvPr/>
        </p:nvSpPr>
        <p:spPr>
          <a:xfrm>
            <a:off x="4432691" y="4161028"/>
            <a:ext cx="9379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D439FB4-C2B0-4A87-BF46-D1D0D0E0C994}"/>
              </a:ext>
            </a:extLst>
          </p:cNvPr>
          <p:cNvSpPr/>
          <p:nvPr/>
        </p:nvSpPr>
        <p:spPr>
          <a:xfrm>
            <a:off x="3942908" y="5126116"/>
            <a:ext cx="11169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3239B8C-142B-4F5B-A0B9-5B244985ADE1}"/>
              </a:ext>
            </a:extLst>
          </p:cNvPr>
          <p:cNvGrpSpPr/>
          <p:nvPr/>
        </p:nvGrpSpPr>
        <p:grpSpPr>
          <a:xfrm>
            <a:off x="6054177" y="4087842"/>
            <a:ext cx="1733937" cy="1631665"/>
            <a:chOff x="480745" y="249049"/>
            <a:chExt cx="2204502" cy="2234029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79889AC-BEB9-4F87-91A6-42778BF12EDA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EB8AFB6-A144-4E46-B314-192677056CAB}"/>
                </a:ext>
              </a:extLst>
            </p:cNvPr>
            <p:cNvSpPr/>
            <p:nvPr/>
          </p:nvSpPr>
          <p:spPr>
            <a:xfrm>
              <a:off x="480745" y="1567505"/>
              <a:ext cx="914401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44D4432-917C-4F34-9D01-A4673DB8E1CF}"/>
                </a:ext>
              </a:extLst>
            </p:cNvPr>
            <p:cNvSpPr/>
            <p:nvPr/>
          </p:nvSpPr>
          <p:spPr>
            <a:xfrm>
              <a:off x="1770848" y="1568678"/>
              <a:ext cx="914399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E323F9B-0B83-4341-9BE0-6432C8CF5EF0}"/>
                </a:ext>
              </a:extLst>
            </p:cNvPr>
            <p:cNvCxnSpPr>
              <a:cxnSpLocks/>
              <a:stCxn id="32" idx="3"/>
              <a:endCxn id="33" idx="0"/>
            </p:cNvCxnSpPr>
            <p:nvPr/>
          </p:nvCxnSpPr>
          <p:spPr>
            <a:xfrm flipH="1">
              <a:off x="937945" y="1029538"/>
              <a:ext cx="291892" cy="5379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50C48D3-931D-464D-945B-A3986756107B}"/>
                </a:ext>
              </a:extLst>
            </p:cNvPr>
            <p:cNvCxnSpPr>
              <a:cxnSpLocks/>
              <a:stCxn id="32" idx="5"/>
              <a:endCxn id="34" idx="0"/>
            </p:cNvCxnSpPr>
            <p:nvPr/>
          </p:nvCxnSpPr>
          <p:spPr>
            <a:xfrm>
              <a:off x="1876415" y="1029538"/>
              <a:ext cx="351633" cy="5391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4E9BB59-E842-4F35-AD71-772141E14F18}"/>
              </a:ext>
            </a:extLst>
          </p:cNvPr>
          <p:cNvSpPr/>
          <p:nvPr/>
        </p:nvSpPr>
        <p:spPr>
          <a:xfrm>
            <a:off x="6643371" y="4165444"/>
            <a:ext cx="9379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3E22D15-7D20-4C1F-941B-DEEBB7C1479E}"/>
              </a:ext>
            </a:extLst>
          </p:cNvPr>
          <p:cNvSpPr/>
          <p:nvPr/>
        </p:nvSpPr>
        <p:spPr>
          <a:xfrm>
            <a:off x="6153588" y="5130532"/>
            <a:ext cx="11169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531" y="1191709"/>
            <a:ext cx="484363" cy="47243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773" y="1191715"/>
            <a:ext cx="484363" cy="47243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773" y="1615351"/>
            <a:ext cx="484363" cy="472433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531" y="1627478"/>
            <a:ext cx="484363" cy="472433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773" y="2038987"/>
            <a:ext cx="484363" cy="472433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531" y="2063248"/>
            <a:ext cx="484363" cy="472433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370" y="1191715"/>
            <a:ext cx="484363" cy="472433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370" y="1615351"/>
            <a:ext cx="484363" cy="47243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370" y="2038987"/>
            <a:ext cx="484363" cy="472433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967" y="1191715"/>
            <a:ext cx="484363" cy="472433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967" y="1615351"/>
            <a:ext cx="484363" cy="472433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967" y="2038987"/>
            <a:ext cx="484363" cy="472433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128" y="1191709"/>
            <a:ext cx="484363" cy="47243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128" y="1627478"/>
            <a:ext cx="484363" cy="472433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128" y="2063248"/>
            <a:ext cx="484363" cy="472433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725" y="1191709"/>
            <a:ext cx="484363" cy="472433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725" y="1627478"/>
            <a:ext cx="484363" cy="472433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725" y="2063248"/>
            <a:ext cx="484363" cy="472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517346"/>
                <a:ext cx="7497474" cy="6124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divisions.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 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</a:t>
                </a:r>
                <a:r>
                  <a:rPr lang="en-GB" sz="2800" dirty="0" smtClean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90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part whole models.</a:t>
                </a:r>
              </a:p>
              <a:p>
                <a:pPr marL="514350" indent="-514350">
                  <a:buAutoNum type="arabicParenR" startAt="2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517346"/>
                <a:ext cx="7497474" cy="6124754"/>
              </a:xfrm>
              <a:prstGeom prst="rect">
                <a:avLst/>
              </a:prstGeom>
              <a:blipFill>
                <a:blip r:embed="rId6"/>
                <a:stretch>
                  <a:fillRect l="-1707" t="-10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8FFDCC7C-93CB-4051-AD03-D7F34D0F87C5}"/>
              </a:ext>
            </a:extLst>
          </p:cNvPr>
          <p:cNvGrpSpPr/>
          <p:nvPr/>
        </p:nvGrpSpPr>
        <p:grpSpPr>
          <a:xfrm>
            <a:off x="1600999" y="4090923"/>
            <a:ext cx="1733937" cy="1631665"/>
            <a:chOff x="480745" y="249049"/>
            <a:chExt cx="2204502" cy="2234029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F443771-8BB7-44DA-8ED0-97D3544F6258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C56AA0A-0CFE-4792-ABF3-4DB0546684A4}"/>
                </a:ext>
              </a:extLst>
            </p:cNvPr>
            <p:cNvSpPr/>
            <p:nvPr/>
          </p:nvSpPr>
          <p:spPr>
            <a:xfrm>
              <a:off x="480745" y="1567505"/>
              <a:ext cx="914401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E280DA4-6611-4B71-9BDE-6A298C3F224C}"/>
                </a:ext>
              </a:extLst>
            </p:cNvPr>
            <p:cNvSpPr/>
            <p:nvPr/>
          </p:nvSpPr>
          <p:spPr>
            <a:xfrm>
              <a:off x="1770848" y="1568678"/>
              <a:ext cx="914399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44E8CDE-3ABB-4CCC-8866-4C993D747B71}"/>
                </a:ext>
              </a:extLst>
            </p:cNvPr>
            <p:cNvCxnSpPr>
              <a:cxnSpLocks/>
              <a:stCxn id="6" idx="3"/>
              <a:endCxn id="7" idx="0"/>
            </p:cNvCxnSpPr>
            <p:nvPr/>
          </p:nvCxnSpPr>
          <p:spPr>
            <a:xfrm flipH="1">
              <a:off x="937945" y="1029538"/>
              <a:ext cx="291892" cy="5379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188846-0A50-41BC-A29E-673AA881475A}"/>
                </a:ext>
              </a:extLst>
            </p:cNvPr>
            <p:cNvCxnSpPr>
              <a:cxnSpLocks/>
              <a:stCxn id="6" idx="5"/>
              <a:endCxn id="8" idx="0"/>
            </p:cNvCxnSpPr>
            <p:nvPr/>
          </p:nvCxnSpPr>
          <p:spPr>
            <a:xfrm>
              <a:off x="1876415" y="1029538"/>
              <a:ext cx="351633" cy="5391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B6700210-17B3-43D5-84E3-2BF439EE86BA}"/>
              </a:ext>
            </a:extLst>
          </p:cNvPr>
          <p:cNvSpPr/>
          <p:nvPr/>
        </p:nvSpPr>
        <p:spPr>
          <a:xfrm>
            <a:off x="2190193" y="4168525"/>
            <a:ext cx="9379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39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5427180-0D7C-4EB4-8484-37F567244E60}"/>
              </a:ext>
            </a:extLst>
          </p:cNvPr>
          <p:cNvSpPr/>
          <p:nvPr/>
        </p:nvSpPr>
        <p:spPr>
          <a:xfrm>
            <a:off x="1671150" y="5133613"/>
            <a:ext cx="11169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C6E5D19-C412-4DE4-A90C-7360AEC04A45}"/>
              </a:ext>
            </a:extLst>
          </p:cNvPr>
          <p:cNvGrpSpPr/>
          <p:nvPr/>
        </p:nvGrpSpPr>
        <p:grpSpPr>
          <a:xfrm>
            <a:off x="3843497" y="4089209"/>
            <a:ext cx="1733937" cy="1631665"/>
            <a:chOff x="480745" y="249049"/>
            <a:chExt cx="2204502" cy="2234029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2E03CD0-D7EC-4B7B-A182-CBD572333EFE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0BC8BFB-5860-40E2-85C6-B8F09BB3401B}"/>
                </a:ext>
              </a:extLst>
            </p:cNvPr>
            <p:cNvSpPr/>
            <p:nvPr/>
          </p:nvSpPr>
          <p:spPr>
            <a:xfrm>
              <a:off x="480745" y="1567505"/>
              <a:ext cx="914401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188F83C-F34B-48C0-ACCA-6FBB31C067CA}"/>
                </a:ext>
              </a:extLst>
            </p:cNvPr>
            <p:cNvSpPr/>
            <p:nvPr/>
          </p:nvSpPr>
          <p:spPr>
            <a:xfrm>
              <a:off x="1770848" y="1568678"/>
              <a:ext cx="914399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B438747-0789-4ADE-AF0D-4C5B6FF1DF75}"/>
                </a:ext>
              </a:extLst>
            </p:cNvPr>
            <p:cNvCxnSpPr>
              <a:cxnSpLocks/>
              <a:stCxn id="24" idx="3"/>
              <a:endCxn id="25" idx="0"/>
            </p:cNvCxnSpPr>
            <p:nvPr/>
          </p:nvCxnSpPr>
          <p:spPr>
            <a:xfrm flipH="1">
              <a:off x="937945" y="1029538"/>
              <a:ext cx="291892" cy="5379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267F3EA-1445-432C-BA97-A7A332F9B197}"/>
                </a:ext>
              </a:extLst>
            </p:cNvPr>
            <p:cNvCxnSpPr>
              <a:cxnSpLocks/>
              <a:stCxn id="24" idx="5"/>
              <a:endCxn id="26" idx="0"/>
            </p:cNvCxnSpPr>
            <p:nvPr/>
          </p:nvCxnSpPr>
          <p:spPr>
            <a:xfrm>
              <a:off x="1876415" y="1029538"/>
              <a:ext cx="351633" cy="5391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0CF7FBDE-6698-4F79-96D0-15040554FD5F}"/>
              </a:ext>
            </a:extLst>
          </p:cNvPr>
          <p:cNvSpPr/>
          <p:nvPr/>
        </p:nvSpPr>
        <p:spPr>
          <a:xfrm>
            <a:off x="4432691" y="4166811"/>
            <a:ext cx="9379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D439FB4-C2B0-4A87-BF46-D1D0D0E0C994}"/>
              </a:ext>
            </a:extLst>
          </p:cNvPr>
          <p:cNvSpPr/>
          <p:nvPr/>
        </p:nvSpPr>
        <p:spPr>
          <a:xfrm>
            <a:off x="3942908" y="5131899"/>
            <a:ext cx="11169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3239B8C-142B-4F5B-A0B9-5B244985ADE1}"/>
              </a:ext>
            </a:extLst>
          </p:cNvPr>
          <p:cNvGrpSpPr/>
          <p:nvPr/>
        </p:nvGrpSpPr>
        <p:grpSpPr>
          <a:xfrm>
            <a:off x="6054177" y="4093625"/>
            <a:ext cx="1733937" cy="1631665"/>
            <a:chOff x="480745" y="249049"/>
            <a:chExt cx="2204502" cy="2234029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79889AC-BEB9-4F87-91A6-42778BF12EDA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EB8AFB6-A144-4E46-B314-192677056CAB}"/>
                </a:ext>
              </a:extLst>
            </p:cNvPr>
            <p:cNvSpPr/>
            <p:nvPr/>
          </p:nvSpPr>
          <p:spPr>
            <a:xfrm>
              <a:off x="480745" y="1567505"/>
              <a:ext cx="914401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44D4432-917C-4F34-9D01-A4673DB8E1CF}"/>
                </a:ext>
              </a:extLst>
            </p:cNvPr>
            <p:cNvSpPr/>
            <p:nvPr/>
          </p:nvSpPr>
          <p:spPr>
            <a:xfrm>
              <a:off x="1770848" y="1568678"/>
              <a:ext cx="914399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E323F9B-0B83-4341-9BE0-6432C8CF5EF0}"/>
                </a:ext>
              </a:extLst>
            </p:cNvPr>
            <p:cNvCxnSpPr>
              <a:cxnSpLocks/>
              <a:stCxn id="32" idx="3"/>
              <a:endCxn id="33" idx="0"/>
            </p:cNvCxnSpPr>
            <p:nvPr/>
          </p:nvCxnSpPr>
          <p:spPr>
            <a:xfrm flipH="1">
              <a:off x="937945" y="1029538"/>
              <a:ext cx="291892" cy="5379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50C48D3-931D-464D-945B-A3986756107B}"/>
                </a:ext>
              </a:extLst>
            </p:cNvPr>
            <p:cNvCxnSpPr>
              <a:cxnSpLocks/>
              <a:stCxn id="32" idx="5"/>
              <a:endCxn id="34" idx="0"/>
            </p:cNvCxnSpPr>
            <p:nvPr/>
          </p:nvCxnSpPr>
          <p:spPr>
            <a:xfrm>
              <a:off x="1876415" y="1029538"/>
              <a:ext cx="351633" cy="5391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4E9BB59-E842-4F35-AD71-772141E14F18}"/>
              </a:ext>
            </a:extLst>
          </p:cNvPr>
          <p:cNvSpPr/>
          <p:nvPr/>
        </p:nvSpPr>
        <p:spPr>
          <a:xfrm>
            <a:off x="6643371" y="4171227"/>
            <a:ext cx="9379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3E22D15-7D20-4C1F-941B-DEEBB7C1479E}"/>
              </a:ext>
            </a:extLst>
          </p:cNvPr>
          <p:cNvSpPr/>
          <p:nvPr/>
        </p:nvSpPr>
        <p:spPr>
          <a:xfrm>
            <a:off x="6153588" y="5136315"/>
            <a:ext cx="11169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531" y="1197492"/>
            <a:ext cx="484363" cy="47243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773" y="1197498"/>
            <a:ext cx="484363" cy="47243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773" y="1621134"/>
            <a:ext cx="484363" cy="472433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531" y="1633261"/>
            <a:ext cx="484363" cy="472433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773" y="2044770"/>
            <a:ext cx="484363" cy="472433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531" y="2069031"/>
            <a:ext cx="484363" cy="472433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370" y="1197498"/>
            <a:ext cx="484363" cy="472433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370" y="1621134"/>
            <a:ext cx="484363" cy="47243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370" y="2044770"/>
            <a:ext cx="484363" cy="472433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967" y="1197498"/>
            <a:ext cx="484363" cy="472433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967" y="1621134"/>
            <a:ext cx="484363" cy="472433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967" y="2044770"/>
            <a:ext cx="484363" cy="472433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128" y="1197492"/>
            <a:ext cx="484363" cy="47243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128" y="1633261"/>
            <a:ext cx="484363" cy="472433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128" y="2069031"/>
            <a:ext cx="484363" cy="472433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725" y="1197492"/>
            <a:ext cx="484363" cy="472433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725" y="1633261"/>
            <a:ext cx="484363" cy="472433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725" y="2069031"/>
            <a:ext cx="484363" cy="472433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4ABE4D5C-EB24-45B8-91A3-BB1792ADEAB3}"/>
              </a:ext>
            </a:extLst>
          </p:cNvPr>
          <p:cNvSpPr txBox="1"/>
          <p:nvPr/>
        </p:nvSpPr>
        <p:spPr>
          <a:xfrm>
            <a:off x="2815775" y="51532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2C92F0E-BEF5-4D9B-B749-FCDC19E5D901}"/>
              </a:ext>
            </a:extLst>
          </p:cNvPr>
          <p:cNvSpPr txBox="1"/>
          <p:nvPr/>
        </p:nvSpPr>
        <p:spPr>
          <a:xfrm>
            <a:off x="5052754" y="51532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61F2680-6DB5-459E-BCB7-007E20D08884}"/>
              </a:ext>
            </a:extLst>
          </p:cNvPr>
          <p:cNvSpPr txBox="1"/>
          <p:nvPr/>
        </p:nvSpPr>
        <p:spPr>
          <a:xfrm>
            <a:off x="7153431" y="515324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ABE4D5C-EB24-45B8-91A3-BB1792ADEAB3}"/>
              </a:ext>
            </a:extLst>
          </p:cNvPr>
          <p:cNvSpPr txBox="1"/>
          <p:nvPr/>
        </p:nvSpPr>
        <p:spPr>
          <a:xfrm>
            <a:off x="2815775" y="267171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ABE4D5C-EB24-45B8-91A3-BB1792ADEAB3}"/>
              </a:ext>
            </a:extLst>
          </p:cNvPr>
          <p:cNvSpPr txBox="1"/>
          <p:nvPr/>
        </p:nvSpPr>
        <p:spPr>
          <a:xfrm>
            <a:off x="6340689" y="267171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</a:rPr>
              <a:t>30</a:t>
            </a:r>
            <a:endParaRPr lang="en-GB" sz="2800" dirty="0">
              <a:solidFill>
                <a:srgbClr val="0070C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2004572" y="1163641"/>
            <a:ext cx="0" cy="1452063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482381" y="1163641"/>
            <a:ext cx="0" cy="1452063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427682" y="1163641"/>
            <a:ext cx="0" cy="1452063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905491" y="1163641"/>
            <a:ext cx="0" cy="1452063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7563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45625" y="470541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48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70532"/>
              </p:ext>
            </p:extLst>
          </p:nvPr>
        </p:nvGraphicFramePr>
        <p:xfrm>
          <a:off x="4620856" y="1745483"/>
          <a:ext cx="3168000" cy="3657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918020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64370" y="46009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12</a:t>
            </a:r>
            <a:endParaRPr lang="en-GB" sz="2800" dirty="0">
              <a:solidFill>
                <a:schemeClr val="accent1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FB31998E-A8B3-46BA-9D62-EA069D826E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424" y="2621253"/>
            <a:ext cx="763484" cy="744679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CFADE9D-4C87-4412-A28F-6861E2CD3B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9795" y="1650790"/>
            <a:ext cx="763484" cy="74467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1E694F3-AF05-4B97-902B-40C06C45DC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1537" y="2971659"/>
            <a:ext cx="763484" cy="74467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A4598CD2-67FA-4B92-89B3-67AE278361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3936" y="3920188"/>
            <a:ext cx="763484" cy="74467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D0CB8C79-FA14-4D3D-9AD7-BF2E1AACA1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2628" y="3716338"/>
            <a:ext cx="763484" cy="744679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DB97F77-D2AD-4AD0-A787-A6C9E8AB24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299" y="1548203"/>
            <a:ext cx="762991" cy="74467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7AA46CE6-2C9F-4754-AFB0-73D494B987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440" y="2206738"/>
            <a:ext cx="762991" cy="744679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ED53F0CD-77B0-4C5B-9C95-6A03799E15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408" y="2970996"/>
            <a:ext cx="762991" cy="74467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D905DD12-70DA-423E-823C-0E1BCBFE98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767" y="2829795"/>
            <a:ext cx="762991" cy="74467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8A86F1DB-F1DE-4A45-86DB-518B551F8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7710" y="2270948"/>
            <a:ext cx="763484" cy="744679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A7B26BBB-9FCC-4963-8CA3-01AEDBB85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2987" y="1505131"/>
            <a:ext cx="763484" cy="744679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59E7E7FA-C181-4AA7-AC98-4A1D7D9281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9457" y="3540216"/>
            <a:ext cx="763484" cy="744679"/>
          </a:xfrm>
          <a:prstGeom prst="rect">
            <a:avLst/>
          </a:prstGeom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08463F9-F784-49A9-85F1-B2D8F0D55630}"/>
              </a:ext>
            </a:extLst>
          </p:cNvPr>
          <p:cNvSpPr/>
          <p:nvPr/>
        </p:nvSpPr>
        <p:spPr>
          <a:xfrm>
            <a:off x="4658259" y="2367467"/>
            <a:ext cx="3099507" cy="694660"/>
          </a:xfrm>
          <a:prstGeom prst="roundRect">
            <a:avLst/>
          </a:prstGeom>
          <a:noFill/>
          <a:ln w="28575">
            <a:solidFill>
              <a:schemeClr val="accent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" name="Group 20"/>
          <p:cNvGrpSpPr/>
          <p:nvPr/>
        </p:nvGrpSpPr>
        <p:grpSpPr>
          <a:xfrm>
            <a:off x="1081848" y="1327317"/>
            <a:ext cx="2574498" cy="2361371"/>
            <a:chOff x="288142" y="249049"/>
            <a:chExt cx="2478605" cy="2448272"/>
          </a:xfrm>
        </p:grpSpPr>
        <p:sp>
          <p:nvSpPr>
            <p:cNvPr id="22" name="Oval 21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>
              <a:stCxn id="22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2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/>
          <p:cNvSpPr/>
          <p:nvPr/>
        </p:nvSpPr>
        <p:spPr>
          <a:xfrm>
            <a:off x="2135124" y="1507730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 smtClean="0">
                <a:solidFill>
                  <a:prstClr val="black"/>
                </a:solidFill>
                <a:latin typeface="Calibri" panose="020F0502020204030204"/>
              </a:rPr>
              <a:t>48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300092" y="300851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prstClr val="black"/>
                </a:solidFill>
                <a:latin typeface="Calibri" panose="020F0502020204030204"/>
              </a:rPr>
              <a:t>4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039991" y="3012779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prstClr val="black"/>
                </a:solidFill>
                <a:latin typeface="Calibri" panose="020F0502020204030204"/>
              </a:rPr>
              <a:t>8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535992" y="368868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220267" y="368868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69021" y="371980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÷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53295" y="371980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÷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262227" y="4317291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35553" y="4325894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1469803" y="5031360"/>
                <a:ext cx="156575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 </a:t>
                </a:r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+</a:t>
                </a:r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GB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 </a:t>
                </a:r>
                <a:endParaRPr kumimoji="0" lang="en-GB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9803" y="5031360"/>
                <a:ext cx="1565750" cy="492443"/>
              </a:xfrm>
              <a:prstGeom prst="rect">
                <a:avLst/>
              </a:prstGeom>
              <a:blipFill>
                <a:blip r:embed="rId8"/>
                <a:stretch>
                  <a:fillRect l="-7004" t="-13580" b="-32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/>
          <p:cNvSpPr/>
          <p:nvPr/>
        </p:nvSpPr>
        <p:spPr>
          <a:xfrm>
            <a:off x="2775527" y="5031360"/>
            <a:ext cx="7278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525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59259E-6 L 0.36025 0.09861 " pathEditMode="relative" rAng="0" ptsTypes="AA">
                                      <p:cBhvr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3" y="4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0.31702 0.02153 " pathEditMode="relative" rAng="0" ptsTypes="AA">
                                      <p:cBhvr>
                                        <p:cTn id="14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51" y="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44444E-6 L 0.36545 -0.00532 " pathEditMode="relative" rAng="0" ptsTypes="AA">
                                      <p:cBhvr>
                                        <p:cTn id="17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64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0.23612 0.1345 " pathEditMode="relative" rAng="0" ptsTypes="AA">
                                      <p:cBhvr>
                                        <p:cTn id="20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0208 L 0.43195 0.11551 " pathEditMode="relative" rAng="0" ptsTypes="AA">
                                      <p:cBhvr>
                                        <p:cTn id="24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97" y="567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L 0.37292 0.1305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46" y="652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0.40607 0.13264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95" y="662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31094 0.26227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38" y="13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42552 0.1581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67" y="7894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0.64202 0.18033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01" y="9005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0.54618 0.1210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09" y="6042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42847 0.1217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24" y="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1" grpId="0" animBg="1"/>
      <p:bldP spid="27" grpId="0"/>
      <p:bldP spid="28" grpId="0"/>
      <p:bldP spid="29" grpId="0"/>
      <p:bldP spid="32" grpId="0"/>
      <p:bldP spid="33" grpId="0"/>
      <p:bldP spid="34" grpId="0"/>
      <p:bldP spid="37" grpId="0"/>
      <p:bldP spid="39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B89D6F6-293B-4471-863C-D104EEA46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858668"/>
              </p:ext>
            </p:extLst>
          </p:nvPr>
        </p:nvGraphicFramePr>
        <p:xfrm>
          <a:off x="3575958" y="3078970"/>
          <a:ext cx="4392000" cy="289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2196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9062D6E-F06A-42D1-9604-29AED6BD3411}"/>
              </a:ext>
            </a:extLst>
          </p:cNvPr>
          <p:cNvSpPr txBox="1"/>
          <p:nvPr/>
        </p:nvSpPr>
        <p:spPr>
          <a:xfrm>
            <a:off x="1163090" y="699233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42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A6AF67-AAA2-4534-9B9B-6AC3849601AD}"/>
              </a:ext>
            </a:extLst>
          </p:cNvPr>
          <p:cNvSpPr txBox="1"/>
          <p:nvPr/>
        </p:nvSpPr>
        <p:spPr>
          <a:xfrm>
            <a:off x="2681835" y="68879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C4BC92-6DE2-449B-B0BE-EADFAA64AF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8562" y="1677698"/>
            <a:ext cx="495300" cy="5669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BD143B-E76E-460B-8523-5FF297FCD1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913827" y="359352"/>
            <a:ext cx="931989" cy="260262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D885CF5-0C8B-4A8B-9A0F-B527D4D797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2066227" y="742597"/>
            <a:ext cx="931989" cy="26026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A4408D1-0193-42D9-A5AF-04AFF592F0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808649" y="1125843"/>
            <a:ext cx="931989" cy="26026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10014E-BE09-4E26-819D-33B6884E73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2188903" y="1495930"/>
            <a:ext cx="931989" cy="260262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34FDA49-CE7F-4363-B983-7BFD72A6BE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2623" y="2094870"/>
            <a:ext cx="495300" cy="56692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B05A4B0-14AC-41CA-BD8D-90646994FF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6418147" y="788462"/>
            <a:ext cx="1834541" cy="128276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660675F-BAA0-416F-90BA-9DFB67C90F96}"/>
              </a:ext>
            </a:extLst>
          </p:cNvPr>
          <p:cNvSpPr txBox="1"/>
          <p:nvPr/>
        </p:nvSpPr>
        <p:spPr>
          <a:xfrm>
            <a:off x="3312847" y="605058"/>
            <a:ext cx="3165126" cy="1055608"/>
          </a:xfrm>
          <a:prstGeom prst="wedgeRoundRectCallout">
            <a:avLst>
              <a:gd name="adj1" fmla="val 58111"/>
              <a:gd name="adj2" fmla="val 34305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But those groups aren’t equal!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1DF8F7-51DB-46E9-A393-0603C0A25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6604" y="1624683"/>
            <a:ext cx="495300" cy="56692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028F009-83AC-4C04-9179-1ACC03FA7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0665" y="2041855"/>
            <a:ext cx="495300" cy="56692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11DDE7C-59F3-4524-955A-F01D89F6B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122" y="1685886"/>
            <a:ext cx="495300" cy="56692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1317C79-B324-47DB-939A-55D2D2637D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183" y="2103058"/>
            <a:ext cx="495300" cy="56692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E8CE4D4-BCCD-4F18-8873-108909514F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3344" y="1624683"/>
            <a:ext cx="495300" cy="56692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DE2F2F4-2209-42C2-A723-B149B635B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7405" y="2041855"/>
            <a:ext cx="495300" cy="56692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7693291-8368-4D66-8BCD-3AB6BAAE4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4862" y="1685886"/>
            <a:ext cx="495300" cy="56692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2509CA2-6283-49B6-8B2A-3624F2FD4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8923" y="2103058"/>
            <a:ext cx="495300" cy="56692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E70B467-DEB9-4712-ADCC-DBD5C35FE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1673" y="1675166"/>
            <a:ext cx="495300" cy="56692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045BF2F-B119-47CD-8F8E-649DD1D160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5734" y="2092338"/>
            <a:ext cx="495300" cy="566928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677B3C13-2E45-4768-9307-5D1B5C65A66B}"/>
              </a:ext>
            </a:extLst>
          </p:cNvPr>
          <p:cNvGrpSpPr/>
          <p:nvPr/>
        </p:nvGrpSpPr>
        <p:grpSpPr>
          <a:xfrm>
            <a:off x="738349" y="3235286"/>
            <a:ext cx="2574498" cy="2361371"/>
            <a:chOff x="288142" y="249049"/>
            <a:chExt cx="2478605" cy="2448272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CFA68C4-3DCC-4B37-8F72-25CB344F96BA}"/>
                </a:ext>
              </a:extLst>
            </p:cNvPr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8F226A3-13E2-415A-ABFA-02A9A546AE00}"/>
                </a:ext>
              </a:extLst>
            </p:cNvPr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5DE0A78-266B-44C3-98F3-7BE985383100}"/>
                </a:ext>
              </a:extLst>
            </p:cNvPr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47E4244-38C6-4878-B500-8C8AD08390F7}"/>
                </a:ext>
              </a:extLst>
            </p:cNvPr>
            <p:cNvCxnSpPr>
              <a:stCxn id="27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9D3D7F-78D8-4B3E-BDFA-7E73C7EC1D2A}"/>
                </a:ext>
              </a:extLst>
            </p:cNvPr>
            <p:cNvCxnSpPr>
              <a:stCxn id="27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32A74455-64D6-429A-943D-49A4B7D4BF70}"/>
              </a:ext>
            </a:extLst>
          </p:cNvPr>
          <p:cNvSpPr/>
          <p:nvPr/>
        </p:nvSpPr>
        <p:spPr>
          <a:xfrm>
            <a:off x="1791625" y="3415699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42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C41665E-2705-464E-ABA1-B8F8DB0AFFB0}"/>
              </a:ext>
            </a:extLst>
          </p:cNvPr>
          <p:cNvSpPr/>
          <p:nvPr/>
        </p:nvSpPr>
        <p:spPr>
          <a:xfrm>
            <a:off x="956593" y="4916482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C62F99C-7BBD-42A5-82A1-C1AA07B542B7}"/>
              </a:ext>
            </a:extLst>
          </p:cNvPr>
          <p:cNvSpPr/>
          <p:nvPr/>
        </p:nvSpPr>
        <p:spPr>
          <a:xfrm>
            <a:off x="2696492" y="4920748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DD231F0-76C3-4D31-BFDE-CABBE6A4706A}"/>
              </a:ext>
            </a:extLst>
          </p:cNvPr>
          <p:cNvSpPr/>
          <p:nvPr/>
        </p:nvSpPr>
        <p:spPr>
          <a:xfrm>
            <a:off x="956593" y="4916482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B73F26A-19B6-4985-AD2B-A68CD56B93F5}"/>
              </a:ext>
            </a:extLst>
          </p:cNvPr>
          <p:cNvSpPr/>
          <p:nvPr/>
        </p:nvSpPr>
        <p:spPr>
          <a:xfrm>
            <a:off x="2576760" y="4920748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07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6 L 0.25069 0.34861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5" y="1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0.23403 0.40278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1" y="2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85185E-6 L 0.26232 0.45972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08" y="22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L 0.21927 0.22176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1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49618 0.31273 " pathEditMode="relative" rAng="0" ptsTypes="AA">
                                      <p:cBhvr>
                                        <p:cTn id="109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09" y="15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0.47795 0.36203 " pathEditMode="relative" rAng="0" ptsTypes="AA">
                                      <p:cBhvr>
                                        <p:cTn id="11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89" y="1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6 L 0.44774 0.52662 " pathEditMode="relative" rAng="0" ptsTypes="AA">
                                      <p:cBhvr>
                                        <p:cTn id="11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78" y="2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1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3333E-6 L 0.48039 0.24283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10" y="12130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45729 0.42152 " pathEditMode="relative" rAng="0" ptsTypes="AA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65" y="21065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0.43646 0.47476 " pathEditMode="relative" rAng="0" ptsTypes="AA">
                                      <p:cBhvr>
                                        <p:cTn id="1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23" y="23727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6 L 0.45851 0.30371 " pathEditMode="relative" rAng="0" ptsTypes="AA">
                                      <p:cBhvr>
                                        <p:cTn id="1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15185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0.44306 0.35209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53" y="17593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33333E-6 L 0.41094 0.52894 " pathEditMode="relative" rAng="0" ptsTypes="AA">
                                      <p:cBhvr>
                                        <p:cTn id="1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38" y="26435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0.44184 0.24445 " pathEditMode="relative" rAng="0" ptsTypes="AA">
                                      <p:cBhvr>
                                        <p:cTn id="1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12222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40643 0.41412 " pathEditMode="relative" rAng="0" ptsTypes="AA">
                                      <p:cBhvr>
                                        <p:cTn id="1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3" y="20694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07407E-6 L 0.3875 0.46828 " pathEditMode="relative" rAng="0" ptsTypes="AA">
                                      <p:cBhvr>
                                        <p:cTn id="1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75" y="2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 animBg="1"/>
      <p:bldP spid="15" grpId="1" animBg="1"/>
      <p:bldP spid="32" grpId="0"/>
      <p:bldP spid="33" grpId="0"/>
      <p:bldP spid="33" grpId="1"/>
      <p:bldP spid="34" grpId="0"/>
      <p:bldP spid="34" grpId="1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9645" y="483512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96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÷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4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86260" y="48604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F7979C17-A318-48C9-B43B-5F668ACF2F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617" y="473070"/>
            <a:ext cx="747045" cy="747045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463F1ECD-53E3-4B07-8DB1-516DAB010694}"/>
              </a:ext>
            </a:extLst>
          </p:cNvPr>
          <p:cNvSpPr txBox="1"/>
          <p:nvPr/>
        </p:nvSpPr>
        <p:spPr>
          <a:xfrm>
            <a:off x="5500461" y="61575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93A84C5D-99EA-4364-AF29-7CF68EE00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768617"/>
              </p:ext>
            </p:extLst>
          </p:nvPr>
        </p:nvGraphicFramePr>
        <p:xfrm>
          <a:off x="3659020" y="1540180"/>
          <a:ext cx="4392000" cy="3657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2196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193011"/>
                  </a:ext>
                </a:extLst>
              </a:tr>
            </a:tbl>
          </a:graphicData>
        </a:graphic>
      </p:graphicFrame>
      <p:pic>
        <p:nvPicPr>
          <p:cNvPr id="21" name="Picture 20">
            <a:extLst>
              <a:ext uri="{FF2B5EF4-FFF2-40B4-BE49-F238E27FC236}">
                <a16:creationId xmlns:a16="http://schemas.microsoft.com/office/drawing/2014/main" id="{B0A1A703-FF87-4806-9A9B-5999AF132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741" y="1402646"/>
            <a:ext cx="495300" cy="56692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C319E5-EB58-424B-AEC6-6B9CA1D0B2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85082" y="384796"/>
            <a:ext cx="931989" cy="260262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A075D7F-E386-4A60-B9BF-455D976823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741" y="1737577"/>
            <a:ext cx="495300" cy="56692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0366B48-AFA5-4F5E-9C5E-D6DCABAE4E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85082" y="719727"/>
            <a:ext cx="931989" cy="260262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E3A8D8F-4913-40AB-8490-EFF97D2282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741" y="2092466"/>
            <a:ext cx="495300" cy="56692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CB464C7-3B32-4C35-A39C-141BCEBF89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85082" y="1074616"/>
            <a:ext cx="931989" cy="260262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482BB2C-3B9C-4B65-BDD4-9E71CFE7DF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741" y="2447355"/>
            <a:ext cx="495300" cy="56692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B380FE0-7961-4435-8526-EF70B5FFCC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85082" y="1429505"/>
            <a:ext cx="931989" cy="260262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CF29B15-F732-415F-A716-2198A0C3C1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741" y="2802244"/>
            <a:ext cx="495300" cy="56692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1E7AA51-0DCD-4A17-99D0-14CB7E1AEC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85082" y="1784394"/>
            <a:ext cx="931989" cy="260262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E718C87-B9D1-40F7-A80D-3ABB04B2D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741" y="3157133"/>
            <a:ext cx="495300" cy="56692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C3864EA4-8EAE-4CF0-8F2E-534F542E71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85082" y="2139283"/>
            <a:ext cx="931989" cy="2602628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ACA11DF6-1F57-447F-8129-FA7B65A928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85082" y="2494172"/>
            <a:ext cx="931989" cy="2602628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BBFF3615-9E54-4501-BAD6-63262B5A5C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85082" y="2849061"/>
            <a:ext cx="931989" cy="2602628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FDAC9D68-378B-4F1A-BF97-1DF75D6D44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85082" y="3203950"/>
            <a:ext cx="931989" cy="2602628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DA13597-B26B-41F7-8C1F-94784FAC4D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0022" y="1375840"/>
            <a:ext cx="495300" cy="566928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5EF40168-1B70-4087-BC34-777EA7BF85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0022" y="1710771"/>
            <a:ext cx="495300" cy="566928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C04C060D-E816-4090-B920-BBD4E08260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0022" y="2065660"/>
            <a:ext cx="495300" cy="56692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7C1FC48C-7EF4-47D5-9431-07C2DAE772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0022" y="2420549"/>
            <a:ext cx="495300" cy="566928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BA79BE48-C07B-4EFF-B839-105ADADA6E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0022" y="2775438"/>
            <a:ext cx="495300" cy="566928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383F37D6-6151-4FD8-B894-D97EE4E60A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5075" y="1389243"/>
            <a:ext cx="495300" cy="56692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BB5B12E3-AF95-4CAF-ACC5-A172C96635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5075" y="1724174"/>
            <a:ext cx="495300" cy="566928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490C640A-39E9-4759-B04D-FDBDA8914C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5075" y="2079063"/>
            <a:ext cx="495300" cy="566928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24F1FA4E-433C-4192-B081-02BBECEA60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5075" y="2433952"/>
            <a:ext cx="495300" cy="566928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54184430-10FC-4DF9-879D-548415D6F3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5075" y="2788841"/>
            <a:ext cx="495300" cy="5669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59127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0.30868 0.10486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34" y="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0.31111 0.16574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56" y="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0.31198 0.22825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90" y="1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L 0.31406 0.28264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94" y="1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0.30695 -0.05417 " pathEditMode="relative" rAng="0" ptsTypes="AA">
                                      <p:cBhvr>
                                        <p:cTn id="95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47" y="-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50"/>
                            </p:stCondLst>
                            <p:childTnLst>
                              <p:par>
                                <p:cTn id="9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8148E-6 L 0.30764 0.00139 " pathEditMode="relative" rAng="0" ptsTypes="AA">
                                      <p:cBhvr>
                                        <p:cTn id="98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8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0.30834 0.06273 " pathEditMode="relative" rAng="0" ptsTypes="AA">
                                      <p:cBhvr>
                                        <p:cTn id="101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17" y="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250"/>
                            </p:stCondLst>
                            <p:childTnLst>
                              <p:par>
                                <p:cTn id="10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31372 0.12431 " pathEditMode="relative" rAng="0" ptsTypes="AA">
                                      <p:cBhvr>
                                        <p:cTn id="10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77" y="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0.32101 0.11968 " pathEditMode="relative" rAng="0" ptsTypes="AA">
                                      <p:cBhvr>
                                        <p:cTn id="1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42" y="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59259E-6 L 0.32136 0.18125 " pathEditMode="relative" rAng="0" ptsTypes="AA">
                                      <p:cBhvr>
                                        <p:cTn id="1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59" y="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32136 0.24723 " pathEditMode="relative" rAng="0" ptsTypes="AA">
                                      <p:cBhvr>
                                        <p:cTn id="1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59" y="1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000"/>
                            </p:stCondLst>
                            <p:childTnLst>
                              <p:par>
                                <p:cTn id="17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0.32223 0.30601 " pathEditMode="relative" rAng="0" ptsTypes="AA">
                                      <p:cBhvr>
                                        <p:cTn id="1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11" y="1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37587 -0.08426 " pathEditMode="relative" rAng="0" ptsTypes="AA">
                                      <p:cBhvr>
                                        <p:cTn id="1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85" y="-4213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48148E-6 L 0.37674 -0.02662 " pathEditMode="relative" rAng="0" ptsTypes="AA">
                                      <p:cBhvr>
                                        <p:cTn id="17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37" y="-1343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6 L 0.47553 0.46157 " pathEditMode="relative" rAng="0" ptsTypes="AA">
                                      <p:cBhvr>
                                        <p:cTn id="18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67" y="23079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111E-6 L 0.53039 0.18356 " pathEditMode="relative" rAng="0" ptsTypes="AA">
                                      <p:cBhvr>
                                        <p:cTn id="18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10" y="9167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40741E-7 L 0.53039 0.36111 " pathEditMode="relative" rAng="0" ptsTypes="AA">
                                      <p:cBhvr>
                                        <p:cTn id="18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10" y="18056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5849 0.07894 " pathEditMode="relative" rAng="0" ptsTypes="AA">
                                      <p:cBhvr>
                                        <p:cTn id="18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36" y="3935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0.58559 0.25718 " pathEditMode="relative" rAng="0" ptsTypes="AA">
                                      <p:cBhvr>
                                        <p:cTn id="18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71" y="12847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0.43316 0.35 " pathEditMode="relative" rAng="0" ptsTypes="AA">
                                      <p:cBhvr>
                                        <p:cTn id="19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49" y="17500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0.48837 0.07292 " pathEditMode="relative" rAng="0" ptsTypes="AA">
                                      <p:cBhvr>
                                        <p:cTn id="19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10" y="3634"/>
                                    </p:animMotion>
                                  </p:childTnLst>
                                </p:cTn>
                              </p:par>
                              <p:par>
                                <p:cTn id="1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48837 0.24931 " pathEditMode="relative" rAng="0" ptsTypes="AA">
                                      <p:cBhvr>
                                        <p:cTn id="19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10" y="12454"/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96296E-6 L 0.54357 -0.03055 " pathEditMode="relative" rAng="0" ptsTypes="AA">
                                      <p:cBhvr>
                                        <p:cTn id="19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-1528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L 0.54288 0.14584 " pathEditMode="relative" rAng="0" ptsTypes="AA">
                                      <p:cBhvr>
                                        <p:cTn id="19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35" y="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0209" y="471960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51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÷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36824" y="47448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17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F7979C17-A318-48C9-B43B-5F668ACF2F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8181" y="461518"/>
            <a:ext cx="747045" cy="747045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463F1ECD-53E3-4B07-8DB1-516DAB010694}"/>
              </a:ext>
            </a:extLst>
          </p:cNvPr>
          <p:cNvSpPr txBox="1"/>
          <p:nvPr/>
        </p:nvSpPr>
        <p:spPr>
          <a:xfrm>
            <a:off x="5451025" y="60420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71C247F5-FEB7-4DEC-9DBD-9D629B79A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318826"/>
              </p:ext>
            </p:extLst>
          </p:nvPr>
        </p:nvGraphicFramePr>
        <p:xfrm>
          <a:off x="3307818" y="1361304"/>
          <a:ext cx="4752000" cy="4152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pic>
        <p:nvPicPr>
          <p:cNvPr id="38" name="Picture 37">
            <a:extLst>
              <a:ext uri="{FF2B5EF4-FFF2-40B4-BE49-F238E27FC236}">
                <a16:creationId xmlns:a16="http://schemas.microsoft.com/office/drawing/2014/main" id="{D21188C8-A26B-4065-8131-C1DFE18BFB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4379" y="1770583"/>
            <a:ext cx="642121" cy="62630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D87452E-9BEB-48F5-8B27-029A2FD6B7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4041" y="2396888"/>
            <a:ext cx="642121" cy="62630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6D0C8AF-5713-4B9D-9AD5-C843026A11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7576" y="1176571"/>
            <a:ext cx="642121" cy="62630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F7BB9470-ED5E-46A0-A6B1-45914969B6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7718" y="1593448"/>
            <a:ext cx="642121" cy="62630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79EC496-07BF-4348-AB9E-7468BC039C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9551" y="2231481"/>
            <a:ext cx="642121" cy="62630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A5875746-EFD5-4AD1-9DCB-C36D63B833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0146" y="1749718"/>
            <a:ext cx="642121" cy="626305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0C252B61-2F1D-4E97-80C4-657031DFF7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313" y="2726024"/>
            <a:ext cx="642121" cy="626305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BEF9E1B1-3AEC-4C8E-8EB8-EAE24F4F08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598" y="2726025"/>
            <a:ext cx="642121" cy="626305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FCBCE716-5F92-4F56-A0B0-46ED7AAC36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313" y="3266649"/>
            <a:ext cx="642121" cy="626305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2041D2C2-8E5B-44A9-A907-D1B505B85B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598" y="3266649"/>
            <a:ext cx="642121" cy="626305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984D75B5-2732-4F05-9780-7920E69148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313" y="3807273"/>
            <a:ext cx="642121" cy="626305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EFD1ACEB-768F-4033-87CC-C5C54C6EE8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598" y="3807274"/>
            <a:ext cx="642121" cy="626305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3833B426-110A-47CC-9AD5-9360D5E532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313" y="4347898"/>
            <a:ext cx="642121" cy="626305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F32D2450-2E6F-49E7-A768-D7EDA66E0A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598" y="4347898"/>
            <a:ext cx="642121" cy="626305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BC816462-97D2-4572-A2D9-AC86C8D643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460" y="4888521"/>
            <a:ext cx="642121" cy="626305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D8926DD0-9BA1-4748-BC70-8BE71A9DAD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6745" y="4888521"/>
            <a:ext cx="642121" cy="626305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CF13D4B2-3F9D-48B8-BD62-7847043C9E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1996" y="2726023"/>
            <a:ext cx="642121" cy="626305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F298F4E2-56E6-4774-A960-1C16AE9DFC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0281" y="2726024"/>
            <a:ext cx="642121" cy="626305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10A3721D-D30D-44A1-A63C-ECD9B4FC39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1996" y="3266648"/>
            <a:ext cx="642121" cy="626305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91913472-9EAC-4DAC-92FD-24E60C2ACF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0281" y="3266648"/>
            <a:ext cx="642121" cy="626305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3C7B3EB5-BD88-4AFE-BC55-F97C17A886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1996" y="3807272"/>
            <a:ext cx="642121" cy="626305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D6188656-BFFF-4075-BDB7-205CF3392F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0281" y="3807273"/>
            <a:ext cx="642121" cy="626305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2E47977C-BB0D-47BD-AA0D-439C40F2E3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1996" y="4347897"/>
            <a:ext cx="642121" cy="626305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882FED0A-E86B-4D3E-A15D-184BCFCF46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0281" y="4347897"/>
            <a:ext cx="642121" cy="626305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D536CE2F-0779-4A15-B514-761BA87D19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7143" y="4888520"/>
            <a:ext cx="642121" cy="626305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DA1AA777-7139-4CC9-BE3A-98AC4F8304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5428" y="4888520"/>
            <a:ext cx="642121" cy="6263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4824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0.25017 0.14977 " pathEditMode="relative" rAng="0" ptsTypes="AA">
                                      <p:cBhvr>
                                        <p:cTn id="14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747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17049 0.26412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24" y="131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0.18993 0.342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97" y="1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96296E-6 L 0.42552 0.03241 " pathEditMode="relative" rAng="0" ptsTypes="AA">
                                      <p:cBhvr>
                                        <p:cTn id="1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67" y="162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53316 -0.1118 " pathEditMode="relative" rAng="0" ptsTypes="AA">
                                      <p:cBhvr>
                                        <p:cTn id="126" dur="1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49" y="-5602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41372 -0.1118 " pathEditMode="relative" rAng="0" ptsTypes="AA">
                                      <p:cBhvr>
                                        <p:cTn id="128" dur="1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77" y="-5602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0.53316 -0.11204 " pathEditMode="relative" rAng="0" ptsTypes="AA">
                                      <p:cBhvr>
                                        <p:cTn id="130" dur="1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49" y="-5602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40741E-7 L 0.41372 -0.11204 " pathEditMode="relative" rAng="0" ptsTypes="AA">
                                      <p:cBhvr>
                                        <p:cTn id="132" dur="1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77" y="-5602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59392 -0.09676 " pathEditMode="relative" rAng="0" ptsTypes="AA">
                                      <p:cBhvr>
                                        <p:cTn id="134" dur="1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88" y="-4838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0.47327 -0.09676 " pathEditMode="relative" rAng="0" ptsTypes="AA">
                                      <p:cBhvr>
                                        <p:cTn id="136" dur="1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63" y="-4838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0.53316 -0.00278 " pathEditMode="relative" rAng="0" ptsTypes="AA">
                                      <p:cBhvr>
                                        <p:cTn id="138" dur="1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49" y="-139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53403 -0.0044 " pathEditMode="relative" rAng="0" ptsTypes="AA">
                                      <p:cBhvr>
                                        <p:cTn id="140" dur="1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01" y="-231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53264 -0.00254 " pathEditMode="relative" rAng="0" ptsTypes="AA">
                                      <p:cBhvr>
                                        <p:cTn id="142" dur="1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32" y="-139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0.35365 -0.0831 " pathEditMode="relative" rAng="0" ptsTypes="AA">
                                      <p:cBhvr>
                                        <p:cTn id="144" dur="1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74" y="-4167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0.53715 -0.03101 " pathEditMode="relative" rAng="0" ptsTypes="AA">
                                      <p:cBhvr>
                                        <p:cTn id="146" dur="1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58" y="-1551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65886 -0.1118 " pathEditMode="relative" rAng="0" ptsTypes="AA">
                                      <p:cBhvr>
                                        <p:cTn id="148" dur="1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34" y="-5602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59583 -0.01875 " pathEditMode="relative" rAng="0" ptsTypes="AA">
                                      <p:cBhvr>
                                        <p:cTn id="150" dur="1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92" y="-949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7.40741E-7 L 0.47691 -0.01875 " pathEditMode="relative" rAng="0" ptsTypes="AA">
                                      <p:cBhvr>
                                        <p:cTn id="152" dur="1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37" y="-949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96296E-6 L 0.59618 -0.01852 " pathEditMode="relative" rAng="0" ptsTypes="AA">
                                      <p:cBhvr>
                                        <p:cTn id="154" dur="1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09" y="-926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0.59671 -0.01852 " pathEditMode="relative" rAng="0" ptsTypes="AA">
                                      <p:cBhvr>
                                        <p:cTn id="156" dur="1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26" y="-926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5375 -0.09746 " pathEditMode="relative" rAng="0" ptsTypes="AA">
                                      <p:cBhvr>
                                        <p:cTn id="158" dur="1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75" y="-4884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85185E-6 L 0.53716 -0.00278 " pathEditMode="relative" rAng="0" ptsTypes="AA">
                                      <p:cBhvr>
                                        <p:cTn id="160" dur="1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58" y="-139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5185E-6 L 0.53733 -0.00393 " pathEditMode="relative" rAng="0" ptsTypes="AA">
                                      <p:cBhvr>
                                        <p:cTn id="162" dur="1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58" y="-208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85185E-6 L 0.53732 -0.00347 " pathEditMode="relative" rAng="0" ptsTypes="AA">
                                      <p:cBhvr>
                                        <p:cTn id="164" dur="1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58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0.9|2.7|0.9|7.5|5|6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2|8.1|6.1|1.7|6.1|2.8|6.3|6.6|4.7|0.9|2.1|2.7|4.8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1.9|11.5|6.6|2|20.8|6.1|17.3|1.1|3.5|11.3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2.7|15.2|1.4|0.9|0.7|1|3.7|9.1|10.1|4.4|1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6.4|11.6|0.9|0.8|14.6|8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3.1|3.6|0.7|1.1|1.9|6.8|0.9|10.7|1|12.7|0.7|0.7|0.8|14|1.9|6.3|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|6.1|2.6|1|3.1|3|1.1|3.7|0.8|11.8|3.7|3.4|1|0.8|5.8|2.9|6|4.7|3.8|1.2|5.3|0.6|2.6|0.8|0.7|8.2|0.9|2.4|5|3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185414-3FE4-4067-BBE8-E2283E305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205</Words>
  <Application>Microsoft Office PowerPoint</Application>
  <PresentationFormat>On-screen Show (4:3)</PresentationFormat>
  <Paragraphs>141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Brunskill, Nichola</cp:lastModifiedBy>
  <cp:revision>263</cp:revision>
  <dcterms:created xsi:type="dcterms:W3CDTF">2019-07-05T11:02:13Z</dcterms:created>
  <dcterms:modified xsi:type="dcterms:W3CDTF">2021-01-12T09:52:43Z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