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40CB6-10BD-4796-94E2-9A18077386BE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1DAF-25B6-4EC2-9594-C80DFF26F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879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40CB6-10BD-4796-94E2-9A18077386BE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1DAF-25B6-4EC2-9594-C80DFF26F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11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40CB6-10BD-4796-94E2-9A18077386BE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1DAF-25B6-4EC2-9594-C80DFF26F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730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40CB6-10BD-4796-94E2-9A18077386BE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1DAF-25B6-4EC2-9594-C80DFF26F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977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40CB6-10BD-4796-94E2-9A18077386BE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1DAF-25B6-4EC2-9594-C80DFF26F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644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40CB6-10BD-4796-94E2-9A18077386BE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1DAF-25B6-4EC2-9594-C80DFF26F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279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40CB6-10BD-4796-94E2-9A18077386BE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1DAF-25B6-4EC2-9594-C80DFF26F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098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40CB6-10BD-4796-94E2-9A18077386BE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1DAF-25B6-4EC2-9594-C80DFF26F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250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40CB6-10BD-4796-94E2-9A18077386BE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1DAF-25B6-4EC2-9594-C80DFF26F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09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40CB6-10BD-4796-94E2-9A18077386BE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1DAF-25B6-4EC2-9594-C80DFF26F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615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40CB6-10BD-4796-94E2-9A18077386BE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1DAF-25B6-4EC2-9594-C80DFF26F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140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40CB6-10BD-4796-94E2-9A18077386BE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31DAF-25B6-4EC2-9594-C80DFF26F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18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174" y="297646"/>
            <a:ext cx="9239652" cy="6142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385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574" y="1714260"/>
            <a:ext cx="6096851" cy="342947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0705" y="171721"/>
            <a:ext cx="8528566" cy="650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354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574" y="1714260"/>
            <a:ext cx="6096851" cy="342947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5450" y="223293"/>
            <a:ext cx="8794024" cy="6307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056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574" y="1714260"/>
            <a:ext cx="6096851" cy="342947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0146" y="108599"/>
            <a:ext cx="8751706" cy="66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029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574" y="1714260"/>
            <a:ext cx="6096851" cy="342947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9067" y="229864"/>
            <a:ext cx="8593864" cy="6398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06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574" y="1714260"/>
            <a:ext cx="6096851" cy="342947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0628" y="333511"/>
            <a:ext cx="8663957" cy="6331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171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4107" y="232138"/>
            <a:ext cx="8596177" cy="6452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949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Smurthwaite, Andrew</dc:creator>
  <cp:lastModifiedBy>Smurthwaite, Andrew</cp:lastModifiedBy>
  <cp:revision>2</cp:revision>
  <dcterms:created xsi:type="dcterms:W3CDTF">2021-01-25T11:54:26Z</dcterms:created>
  <dcterms:modified xsi:type="dcterms:W3CDTF">2021-01-25T11:57:15Z</dcterms:modified>
</cp:coreProperties>
</file>