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306" r:id="rId13"/>
    <p:sldId id="308" r:id="rId14"/>
    <p:sldId id="299" r:id="rId15"/>
    <p:sldId id="300" r:id="rId16"/>
    <p:sldId id="309" r:id="rId17"/>
    <p:sldId id="304" r:id="rId18"/>
    <p:sldId id="301" r:id="rId19"/>
    <p:sldId id="311" r:id="rId20"/>
    <p:sldId id="312" r:id="rId21"/>
    <p:sldId id="313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906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Whitney buys some flowers.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pays with a £5 note and a £2 coin.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Here is the change she receives.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cost of the flowers?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71" y="1970440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9015" y="21131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33" y="342321"/>
            <a:ext cx="1351984" cy="12369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88" y="1795947"/>
            <a:ext cx="1400016" cy="13956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95" y="1870142"/>
            <a:ext cx="1247366" cy="11470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7" y="1918119"/>
            <a:ext cx="1247366" cy="109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892" y="1970440"/>
            <a:ext cx="3464076" cy="10357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87638" y="4483720"/>
            <a:ext cx="5791973" cy="165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10585" y="3582799"/>
                <a:ext cx="8980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40p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85" y="3582799"/>
                <a:ext cx="898003" cy="430887"/>
              </a:xfrm>
              <a:prstGeom prst="rect">
                <a:avLst/>
              </a:prstGeom>
              <a:blipFill>
                <a:blip r:embed="rId11"/>
                <a:stretch>
                  <a:fillRect t="-11429" r="-6757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402197" y="441405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8413" y="461988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£2</a:t>
            </a:r>
            <a:endParaRPr lang="en-GB" sz="2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03126" y="4397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2476" y="3582799"/>
                <a:ext cx="7505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£5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76" y="3582799"/>
                <a:ext cx="750526" cy="430887"/>
              </a:xfrm>
              <a:prstGeom prst="rect">
                <a:avLst/>
              </a:prstGeom>
              <a:blipFill>
                <a:blip r:embed="rId12"/>
                <a:stretch>
                  <a:fillRect t="-11429" r="-8943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414541" y="461988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</a:t>
            </a:r>
            <a:r>
              <a:rPr lang="en-US" sz="2200" dirty="0"/>
              <a:t>7</a:t>
            </a:r>
            <a:endParaRPr lang="en-GB" sz="2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12280" y="439794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46487" y="4619883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£1 and 60p</a:t>
            </a:r>
            <a:endParaRPr lang="en-GB" sz="2200" dirty="0"/>
          </a:p>
        </p:txBody>
      </p:sp>
      <p:sp>
        <p:nvSpPr>
          <p:cNvPr id="21" name="Arc 20"/>
          <p:cNvSpPr/>
          <p:nvPr/>
        </p:nvSpPr>
        <p:spPr>
          <a:xfrm flipH="1">
            <a:off x="3417636" y="3983918"/>
            <a:ext cx="1371634" cy="84166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2" name="Arc 21"/>
          <p:cNvSpPr/>
          <p:nvPr/>
        </p:nvSpPr>
        <p:spPr>
          <a:xfrm flipH="1">
            <a:off x="4818564" y="3964397"/>
            <a:ext cx="1893716" cy="80878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71112" y="4420261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4379" y="4619883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£1 and 51p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92553" y="3582799"/>
                <a:ext cx="12389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9p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53" y="3582799"/>
                <a:ext cx="1238939" cy="430887"/>
              </a:xfrm>
              <a:prstGeom prst="rect">
                <a:avLst/>
              </a:prstGeom>
              <a:blipFill>
                <a:blip r:embed="rId13"/>
                <a:stretch>
                  <a:fillRect t="-11429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flipH="1">
            <a:off x="1977624" y="3979100"/>
            <a:ext cx="1438723" cy="751982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9576" y="548021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£5 and 49p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4712" y="2848984"/>
            <a:ext cx="10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change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2804" y="2842653"/>
            <a:ext cx="191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ost of flowers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2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13" grpId="0"/>
      <p:bldP spid="13" grpId="1"/>
      <p:bldP spid="15" grpId="0"/>
      <p:bldP spid="17" grpId="0"/>
      <p:bldP spid="17" grpId="1"/>
      <p:bldP spid="18" grpId="0"/>
      <p:bldP spid="20" grpId="0"/>
      <p:bldP spid="21" grpId="0" animBg="1"/>
      <p:bldP spid="22" grpId="0" animBg="1"/>
      <p:bldP spid="24" grpId="0"/>
      <p:bldP spid="25" grpId="0"/>
      <p:bldP spid="25" grpId="1"/>
      <p:bldP spid="26" grpId="0" animBg="1"/>
      <p:bldP spid="27" grpId="0"/>
      <p:bldP spid="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664" y="334776"/>
            <a:ext cx="73792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Eva buys a bucket and spade.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She pays with a £5 note.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She gets 2 identical coins in change.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could the price of the bucket and spade be?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highest possible price?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lowest?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499" y="4029569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539343" y="417225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082">
            <a:off x="5859088" y="76955"/>
            <a:ext cx="2220729" cy="2067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" y="2181497"/>
            <a:ext cx="1208060" cy="111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8" y="2157507"/>
            <a:ext cx="1208061" cy="1195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06" y="2195584"/>
            <a:ext cx="1148925" cy="1144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13" y="2193273"/>
            <a:ext cx="1208060" cy="1110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280" y="324428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98p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80" y="2164321"/>
            <a:ext cx="1208061" cy="1195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93005" y="326783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96p</a:t>
            </a:r>
            <a:endParaRPr lang="en-GB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71" y="2204340"/>
            <a:ext cx="1148925" cy="11447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0952" y="327422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90p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10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723" y="346517"/>
            <a:ext cx="73792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What could the price of the bucket and spade be?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highest possible price?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lowest?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1" y="228317"/>
            <a:ext cx="1208060" cy="111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25" y="204327"/>
            <a:ext cx="1208061" cy="1195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53" y="242404"/>
            <a:ext cx="1148925" cy="1144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60" y="240093"/>
            <a:ext cx="1208060" cy="1110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4627" y="129110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98p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7" y="211141"/>
            <a:ext cx="1208061" cy="1195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3352" y="131465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96p</a:t>
            </a:r>
            <a:endParaRPr lang="en-GB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18" y="251160"/>
            <a:ext cx="1148925" cy="11447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11299" y="132104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90p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93" y="1817351"/>
            <a:ext cx="1350743" cy="1346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43" y="3544779"/>
            <a:ext cx="1203466" cy="10603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11" y="3343839"/>
            <a:ext cx="1350743" cy="15316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8" y="1966907"/>
            <a:ext cx="1249257" cy="1113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17" y="1921696"/>
            <a:ext cx="1203466" cy="12034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62" y="1988942"/>
            <a:ext cx="1249257" cy="1113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35329" y="2999957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80p</a:t>
            </a:r>
            <a:endParaRPr lang="en-GB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7" y="1931383"/>
            <a:ext cx="1203466" cy="12034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38304" y="2999957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60p</a:t>
            </a:r>
            <a:endParaRPr lang="en-GB" sz="2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48" y="1827655"/>
            <a:ext cx="1350743" cy="134653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91813" y="300906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</a:t>
            </a:r>
            <a:endParaRPr lang="en-GB" sz="2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67" y="3549004"/>
            <a:ext cx="1203466" cy="10603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91365" y="441339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£3 </a:t>
            </a:r>
            <a:endParaRPr lang="en-GB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83" y="3343376"/>
            <a:ext cx="1350743" cy="153168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862875" y="446625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£1 </a:t>
            </a:r>
            <a:endParaRPr lang="en-GB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319349" y="346517"/>
            <a:ext cx="1779460" cy="140625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4961146" y="3477669"/>
            <a:ext cx="2422180" cy="140625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73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2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Ron has these coins. He spends 33p.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How much does he have left?	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	 What is £1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What is £2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Complete the additions to make £1 each time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40p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       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25p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£1                      p + 55p = £1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4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9" y="1288858"/>
            <a:ext cx="1426524" cy="12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Ron has these coins. He spends 33p.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How much does he have left?	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	 What is £1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What is £2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Complete the additions to make £1 each time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40p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       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25p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£1                      p + 55p = £1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10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9" y="1288858"/>
            <a:ext cx="1426524" cy="12709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14125" y="84495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£2 and 50p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8299" y="2468013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1394" y="330775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£1 and 50p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6014" y="479967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7346" y="478271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2851" y="5560760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8681" y="557268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50489" y="1387231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00061" y="1360128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37184" y="1383224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3741" y="136817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654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Ron has £1 to spend.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How much change would he have if he bought…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a)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)                                 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entagon 7"/>
          <p:cNvSpPr/>
          <p:nvPr/>
        </p:nvSpPr>
        <p:spPr>
          <a:xfrm rot="20150422">
            <a:off x="1206787" y="2264443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  <a:r>
              <a:rPr lang="en-GB" sz="2400" dirty="0" smtClean="0">
                <a:solidFill>
                  <a:schemeClr val="tx1"/>
                </a:solidFill>
              </a:rPr>
              <a:t>0p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20102554">
            <a:off x="1105539" y="4437217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75p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7" y="1489433"/>
            <a:ext cx="1049626" cy="935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6" y="1489433"/>
            <a:ext cx="1049626" cy="935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5" y="1489433"/>
            <a:ext cx="1049626" cy="935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4" y="1489433"/>
            <a:ext cx="1049626" cy="935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3" y="1489433"/>
            <a:ext cx="1049626" cy="935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7" y="2329577"/>
            <a:ext cx="1049626" cy="935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6" y="2329577"/>
            <a:ext cx="1049626" cy="935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5" y="2329577"/>
            <a:ext cx="1049626" cy="935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4" y="2329577"/>
            <a:ext cx="1049626" cy="935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3" y="2329577"/>
            <a:ext cx="1049626" cy="93518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06484" y="1543692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13098" y="1547615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83572" y="1543691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21352" y="1530320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74828" y="3319177"/>
                <a:ext cx="401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£1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smtClean="0"/>
                  <a:t>40p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400" dirty="0" smtClean="0"/>
                  <a:t>60p</a:t>
                </a:r>
                <a:endParaRPr lang="en-GB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28" y="3319177"/>
                <a:ext cx="4010297" cy="461665"/>
              </a:xfrm>
              <a:prstGeom prst="rect">
                <a:avLst/>
              </a:prstGeom>
              <a:blipFill>
                <a:blip r:embed="rId6"/>
                <a:stretch>
                  <a:fillRect l="-24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3260244" y="5198147"/>
            <a:ext cx="3891240" cy="13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50407" y="3979512"/>
                <a:ext cx="808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5p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07" y="3979512"/>
                <a:ext cx="808235" cy="461665"/>
              </a:xfrm>
              <a:prstGeom prst="rect">
                <a:avLst/>
              </a:prstGeom>
              <a:blipFill>
                <a:blip r:embed="rId7"/>
                <a:stretch>
                  <a:fillRect l="-752" t="-13158" r="-9774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3923692" y="509844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0286" y="523164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80p</a:t>
            </a:r>
            <a:endParaRPr lang="en-GB" sz="2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74999" y="509489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61544" y="3979512"/>
                <a:ext cx="96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20p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44" y="3979512"/>
                <a:ext cx="963725" cy="461665"/>
              </a:xfrm>
              <a:prstGeom prst="rect">
                <a:avLst/>
              </a:prstGeom>
              <a:blipFill>
                <a:blip r:embed="rId8"/>
                <a:stretch>
                  <a:fillRect l="-633" t="-13158" r="-7595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86414" y="523164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£1</a:t>
            </a: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884153" y="509577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60244" y="5231645"/>
            <a:ext cx="13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</a:t>
            </a:r>
            <a:r>
              <a:rPr lang="en-US" sz="2800" dirty="0" smtClean="0"/>
              <a:t>5p</a:t>
            </a:r>
            <a:endParaRPr lang="en-GB" sz="2800" dirty="0"/>
          </a:p>
        </p:txBody>
      </p:sp>
      <p:sp>
        <p:nvSpPr>
          <p:cNvPr id="39" name="Arc 38"/>
          <p:cNvSpPr/>
          <p:nvPr/>
        </p:nvSpPr>
        <p:spPr>
          <a:xfrm flipH="1">
            <a:off x="3934052" y="4453622"/>
            <a:ext cx="1040947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flipH="1">
            <a:off x="4990437" y="4453621"/>
            <a:ext cx="1907220" cy="12325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27" y="1722172"/>
            <a:ext cx="1330091" cy="127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64" y="3321123"/>
            <a:ext cx="2003625" cy="20384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85651" y="550661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25p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0668" y="324876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60p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6171" y="1366084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659015" y="150877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3" grpId="0"/>
      <p:bldP spid="35" grpId="0"/>
      <p:bldP spid="35" grpId="1"/>
      <p:bldP spid="36" grpId="0"/>
      <p:bldP spid="38" grpId="0"/>
      <p:bldP spid="39" grpId="0" animBg="1"/>
      <p:bldP spid="40" grpId="0" animBg="1"/>
      <p:bldP spid="43" grpId="0"/>
      <p:bldP spid="44" grpId="0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Ron has £5 to spend.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How much change would he have if he bought…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a)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)                                 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entagon 7"/>
          <p:cNvSpPr/>
          <p:nvPr/>
        </p:nvSpPr>
        <p:spPr>
          <a:xfrm rot="20150422">
            <a:off x="1119992" y="2615544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£2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20102554">
            <a:off x="1105537" y="4489206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75p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9" y="1877548"/>
            <a:ext cx="939715" cy="82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8" y="1877548"/>
            <a:ext cx="939715" cy="82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7" y="1877548"/>
            <a:ext cx="939715" cy="8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6" y="1877548"/>
            <a:ext cx="939715" cy="82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5" y="1877548"/>
            <a:ext cx="939715" cy="82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610651" y="1850313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79254" y="1871372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33109" y="2861980"/>
                <a:ext cx="401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£5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/>
                  <a:t> £2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 smtClean="0"/>
                  <a:t> £3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09" y="2861980"/>
                <a:ext cx="4010297" cy="461665"/>
              </a:xfrm>
              <a:prstGeom prst="rect">
                <a:avLst/>
              </a:prstGeom>
              <a:blipFill>
                <a:blip r:embed="rId6"/>
                <a:stretch>
                  <a:fillRect l="-243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3641247" y="4912666"/>
            <a:ext cx="3891240" cy="13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86537" y="3694031"/>
                <a:ext cx="96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25p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37" y="3694031"/>
                <a:ext cx="963725" cy="461665"/>
              </a:xfrm>
              <a:prstGeom prst="rect">
                <a:avLst/>
              </a:prstGeom>
              <a:blipFill>
                <a:blip r:embed="rId7"/>
                <a:stretch>
                  <a:fillRect l="-633" t="-13158" r="-8228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4304695" y="481296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91289" y="49461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£2</a:t>
            </a:r>
            <a:endParaRPr lang="en-GB" sz="2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356002" y="480941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42547" y="3694031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£3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47" y="3694031"/>
                <a:ext cx="801823" cy="461665"/>
              </a:xfrm>
              <a:prstGeom prst="rect">
                <a:avLst/>
              </a:prstGeom>
              <a:blipFill>
                <a:blip r:embed="rId8"/>
                <a:stretch>
                  <a:fillRect l="-758" t="-13158" r="-9848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967417" y="49461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£5</a:t>
            </a: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265156" y="4810297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41247" y="4946164"/>
            <a:ext cx="137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£1 and 75p</a:t>
            </a:r>
            <a:endParaRPr lang="en-GB" sz="2400" dirty="0"/>
          </a:p>
        </p:txBody>
      </p:sp>
      <p:sp>
        <p:nvSpPr>
          <p:cNvPr id="39" name="Arc 38"/>
          <p:cNvSpPr/>
          <p:nvPr/>
        </p:nvSpPr>
        <p:spPr>
          <a:xfrm flipH="1">
            <a:off x="4315055" y="4168141"/>
            <a:ext cx="1040947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flipH="1">
            <a:off x="5371440" y="4168140"/>
            <a:ext cx="1907220" cy="12325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47" y="1814723"/>
            <a:ext cx="1091109" cy="15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65" y="3853244"/>
            <a:ext cx="1690861" cy="162862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57393" y="5520057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£3 and 25p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1442" y="3586707"/>
            <a:ext cx="248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£3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6171" y="1366084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9015" y="150877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27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3" grpId="0"/>
      <p:bldP spid="35" grpId="0"/>
      <p:bldP spid="35" grpId="1"/>
      <p:bldP spid="36" grpId="0"/>
      <p:bldP spid="38" grpId="0"/>
      <p:bldP spid="39" grpId="0" animBg="1"/>
      <p:bldP spid="40" grpId="0" animBg="1"/>
      <p:bldP spid="41" grpId="0"/>
      <p:bldP spid="42" grpId="0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7511" y="334776"/>
            <a:ext cx="769271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Jack buys a comic costing £4 and 55p.  He pays £10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Which set shows the change he receives?</a:t>
            </a:r>
          </a:p>
          <a:p>
            <a:pPr lvl="0">
              <a:defRPr/>
            </a:pPr>
            <a:endParaRPr lang="en-GB" sz="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a)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b)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c)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013" y="4890767"/>
            <a:ext cx="747045" cy="747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6336" y="55497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51" y="2462151"/>
            <a:ext cx="933016" cy="929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17" y="2460439"/>
            <a:ext cx="1095870" cy="1095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0" y="2545162"/>
            <a:ext cx="1731145" cy="888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62" y="2348102"/>
            <a:ext cx="1095870" cy="1095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2" y="1210203"/>
            <a:ext cx="933016" cy="92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18" y="1256061"/>
            <a:ext cx="1095870" cy="1095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0" y="1417044"/>
            <a:ext cx="1731145" cy="888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41" y="1295015"/>
            <a:ext cx="1095870" cy="1095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52" y="1369677"/>
            <a:ext cx="985836" cy="868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70" y="3570563"/>
            <a:ext cx="933016" cy="929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7" y="3544677"/>
            <a:ext cx="1095870" cy="10958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09" y="3678780"/>
            <a:ext cx="1731145" cy="888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72" y="3556981"/>
            <a:ext cx="1095870" cy="10958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6" y="2506949"/>
            <a:ext cx="1006424" cy="89668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326341" y="5602312"/>
            <a:ext cx="5791973" cy="165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49288" y="4701391"/>
                <a:ext cx="8980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40p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88" y="4701391"/>
                <a:ext cx="898003" cy="430887"/>
              </a:xfrm>
              <a:prstGeom prst="rect">
                <a:avLst/>
              </a:prstGeom>
              <a:blipFill>
                <a:blip r:embed="rId11"/>
                <a:stretch>
                  <a:fillRect t="-11268" r="-7483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540900" y="5532646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77116" y="5738475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£5</a:t>
            </a:r>
            <a:endParaRPr lang="en-GB" sz="2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41829" y="5515655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71179" y="4701391"/>
                <a:ext cx="7505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£5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79" y="4701391"/>
                <a:ext cx="750526" cy="430887"/>
              </a:xfrm>
              <a:prstGeom prst="rect">
                <a:avLst/>
              </a:prstGeom>
              <a:blipFill>
                <a:blip r:embed="rId12"/>
                <a:stretch>
                  <a:fillRect t="-11268" r="-8943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553244" y="5738475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£10</a:t>
            </a:r>
            <a:endParaRPr lang="en-GB" sz="2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850983" y="551653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5190" y="5738475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£4 and 60p</a:t>
            </a:r>
            <a:endParaRPr lang="en-GB" sz="2200" dirty="0"/>
          </a:p>
        </p:txBody>
      </p:sp>
      <p:sp>
        <p:nvSpPr>
          <p:cNvPr id="32" name="Arc 31"/>
          <p:cNvSpPr/>
          <p:nvPr/>
        </p:nvSpPr>
        <p:spPr>
          <a:xfrm flipH="1">
            <a:off x="4556339" y="5102510"/>
            <a:ext cx="1371634" cy="84166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3" name="Arc 32"/>
          <p:cNvSpPr/>
          <p:nvPr/>
        </p:nvSpPr>
        <p:spPr>
          <a:xfrm flipH="1">
            <a:off x="5957267" y="5082989"/>
            <a:ext cx="1893716" cy="80878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09815" y="553885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33082" y="5738475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£4 and 55p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31256" y="4701391"/>
                <a:ext cx="12389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5p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256" y="4701391"/>
                <a:ext cx="1238939" cy="430887"/>
              </a:xfrm>
              <a:prstGeom prst="rect">
                <a:avLst/>
              </a:prstGeom>
              <a:blipFill>
                <a:blip r:embed="rId13"/>
                <a:stretch>
                  <a:fillRect t="-11268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 flipH="1">
            <a:off x="3116327" y="5097692"/>
            <a:ext cx="1438723" cy="751982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09062" y="1362250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1209062" y="2485304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1224347" y="3626106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2442" y="3705516"/>
            <a:ext cx="1052726" cy="918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0008" y="1606731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£6 and 45p</a:t>
            </a:r>
            <a:endParaRPr lang="en-GB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09418" y="2648427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£5 and 55p</a:t>
            </a:r>
            <a:endParaRPr lang="en-GB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067182" y="3795882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£5 and 45p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4" grpId="0"/>
      <p:bldP spid="24" grpId="1"/>
      <p:bldP spid="26" grpId="0"/>
      <p:bldP spid="28" grpId="0"/>
      <p:bldP spid="28" grpId="1"/>
      <p:bldP spid="29" grpId="0"/>
      <p:bldP spid="31" grpId="0"/>
      <p:bldP spid="32" grpId="0" animBg="1"/>
      <p:bldP spid="33" grpId="0" animBg="1"/>
      <p:bldP spid="36" grpId="0"/>
      <p:bldP spid="37" grpId="0"/>
      <p:bldP spid="37" grpId="1"/>
      <p:bldP spid="38" grpId="0" animBg="1"/>
      <p:bldP spid="40" grpId="0" animBg="1"/>
      <p:bldP spid="41" grpId="0" animBg="1"/>
      <p:bldP spid="42" grpId="0" animBg="1"/>
      <p:bldP spid="2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|1.4|1.1|4.2|7.1|5.5|6.7|5.2|2.6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.5|4.3|13.9|1.3|0.7|1.1|16.7|8.7|9.7|0.9|7.4|1.8|4.6|0.8|5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.7|2.5|8.8|1|3.2|4.4|7.9|0.6|6|2.2|2.3|1.3|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.6|4.3|1.8|2.6|1.3|3.7|1.8|13.2|0.9|8|3.2|4.1|2.9|3.5|1.2|7.6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6|3.1|4.9|15.6|0.6|9.5|1|2.8|3.3|3.6|0.8|2|1|6.6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3|4.4|7.5|9.1|3.9|7.3|7.7|3.8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3|3.3|2.1|4.6|5.3|3|1.9|4.1|1.3|6.5|2|12|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522d4c35-b548-4432-90ae-af4376e1c4b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11765</TotalTime>
  <Words>386</Words>
  <Application>Microsoft Office PowerPoint</Application>
  <PresentationFormat>On-screen Show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3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225</cp:revision>
  <dcterms:created xsi:type="dcterms:W3CDTF">2019-07-05T11:02:13Z</dcterms:created>
  <dcterms:modified xsi:type="dcterms:W3CDTF">2021-01-11T13:14:04Z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