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C1CE6-DC17-4735-9195-506E12973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43465-F029-4EA9-9A45-EE6E0D38C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954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7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47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39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3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4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7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95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0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82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4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80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DQDyx59QY4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2" y="4637314"/>
            <a:ext cx="9144793" cy="1731414"/>
          </a:xfrm>
          <a:prstGeom prst="rect">
            <a:avLst/>
          </a:prstGeom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4000" y="913992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2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058194" y="2546849"/>
            <a:ext cx="5438503" cy="1058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 smtClean="0">
                <a:latin typeface="HfW precursive" panose="00000500000000000000" pitchFamily="2" charset="0"/>
              </a:rPr>
              <a:t>Friday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3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2513" y="352697"/>
            <a:ext cx="106592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Starter-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Sing the shape song with your child and discuss the features of the shapes- 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Ask the children questions e.g. 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How many sides does a triangle have? 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What is the difference between a square and a rectangle? How many sides does a circle have? </a:t>
            </a:r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 smtClean="0">
              <a:latin typeface="HfW precursive" panose="00000500000000000000" pitchFamily="2" charset="0"/>
              <a:hlinkClick r:id="rId2"/>
            </a:endParaRPr>
          </a:p>
          <a:p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https://www.youtube.com/watch?v=UDQDyx59QY4</a:t>
            </a:r>
            <a:r>
              <a:rPr lang="en-GB" sz="2800" dirty="0" smtClean="0">
                <a:latin typeface="HfW precursive" panose="00000500000000000000" pitchFamily="2" charset="0"/>
              </a:rPr>
              <a:t> 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69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208" t="7232" r="24566" b="16160"/>
          <a:stretch/>
        </p:blipFill>
        <p:spPr>
          <a:xfrm>
            <a:off x="1410789" y="0"/>
            <a:ext cx="8869680" cy="667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7820" t="8388" r="24971" b="16393"/>
          <a:stretch/>
        </p:blipFill>
        <p:spPr>
          <a:xfrm>
            <a:off x="1556085" y="-1"/>
            <a:ext cx="8999620" cy="665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88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7820" t="7730" r="24231" b="16392"/>
          <a:stretch/>
        </p:blipFill>
        <p:spPr>
          <a:xfrm>
            <a:off x="1395664" y="0"/>
            <a:ext cx="8967536" cy="660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404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248" t="8388" r="24848" b="16393"/>
          <a:stretch/>
        </p:blipFill>
        <p:spPr>
          <a:xfrm>
            <a:off x="954003" y="224590"/>
            <a:ext cx="8703343" cy="646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84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602" y="300581"/>
            <a:ext cx="7219950" cy="40100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87246" y="287383"/>
            <a:ext cx="29522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Cut me out and use me like you would in the classroom.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Don’t put me in the bin as I may be useful at a later date. 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0734" y="4689428"/>
            <a:ext cx="100583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Look at the Numicon can you name the different plates?</a:t>
            </a:r>
          </a:p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Can you find the numicon plate that is one more than 3? </a:t>
            </a:r>
          </a:p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Each person pick up a plate. Who has the biggest number? Which plate is ones less the plate you are holding? </a:t>
            </a:r>
          </a:p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Continue activity with different Numbers, plates and questions.  </a:t>
            </a:r>
            <a:r>
              <a:rPr lang="en-GB" sz="2000" dirty="0" smtClean="0">
                <a:latin typeface="HfW precursive" panose="00000500000000000000" pitchFamily="2" charset="0"/>
              </a:rPr>
              <a:t> </a:t>
            </a:r>
            <a:endParaRPr lang="en-GB" sz="2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056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140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precursive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12</cp:revision>
  <dcterms:created xsi:type="dcterms:W3CDTF">2021-01-07T18:16:09Z</dcterms:created>
  <dcterms:modified xsi:type="dcterms:W3CDTF">2021-01-11T09:17:23Z</dcterms:modified>
</cp:coreProperties>
</file>