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C1CE6-DC17-4735-9195-506E12973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43465-F029-4EA9-9A45-EE6E0D38C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954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the first time the children have engaged with their times tables so please do not worry they will not know them yet. This is an introduction.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617FA-DF6E-46B2-95E0-702B39E94B7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883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7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47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39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3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54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67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95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0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82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4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DF4A-E0B8-40BB-96C0-1CD94BF811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D01D1-DE16-4473-9F97-2D2D5A7402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80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222" y="4637314"/>
            <a:ext cx="9144793" cy="1731414"/>
          </a:xfrm>
          <a:prstGeom prst="rect">
            <a:avLst/>
          </a:prstGeom>
        </p:spPr>
      </p:pic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24000" y="913992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72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104606" y="2520723"/>
            <a:ext cx="5438503" cy="10585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 smtClean="0">
                <a:latin typeface="HfW precursive" panose="00000500000000000000" pitchFamily="2" charset="0"/>
              </a:rPr>
              <a:t>Thursday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3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4198" y="1084787"/>
            <a:ext cx="9214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Lets listen to our 10 times tables song </a:t>
            </a:r>
            <a:r>
              <a:rPr kumimoji="0" lang="en-GB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 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3215" y="2321097"/>
            <a:ext cx="70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 smtClean="0">
                <a:solidFill>
                  <a:prstClr val="black"/>
                </a:solidFill>
                <a:latin typeface="HfW precursive" panose="00000500000000000000" pitchFamily="2" charset="0"/>
              </a:rPr>
              <a:t>10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96887" y="4027155"/>
            <a:ext cx="822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 smtClean="0">
                <a:solidFill>
                  <a:prstClr val="black"/>
                </a:solidFill>
                <a:latin typeface="HfW precursive" panose="00000500000000000000" pitchFamily="2" charset="0"/>
              </a:rPr>
              <a:t>20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2636" y="5502283"/>
            <a:ext cx="962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 smtClean="0">
                <a:solidFill>
                  <a:prstClr val="black"/>
                </a:solidFill>
                <a:latin typeface="HfW precursive" panose="00000500000000000000" pitchFamily="2" charset="0"/>
              </a:rPr>
              <a:t>30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43355" y="2085963"/>
            <a:ext cx="47397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Can you continue your ten times tables?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Which number comes next?  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4198" y="232092"/>
            <a:ext cx="2216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fW precursive" panose="00000500000000000000" pitchFamily="2" charset="0"/>
                <a:ea typeface="+mn-ea"/>
                <a:cs typeface="+mn-cs"/>
              </a:rPr>
              <a:t>Starter-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fW precursive" panose="00000500000000000000" pitchFamily="2" charset="0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8548" y="171604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83"/>
          <a:stretch/>
        </p:blipFill>
        <p:spPr>
          <a:xfrm>
            <a:off x="143789" y="1822288"/>
            <a:ext cx="1773234" cy="170672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83"/>
          <a:stretch/>
        </p:blipFill>
        <p:spPr>
          <a:xfrm>
            <a:off x="1917023" y="3496958"/>
            <a:ext cx="1773234" cy="17067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83"/>
          <a:stretch/>
        </p:blipFill>
        <p:spPr>
          <a:xfrm>
            <a:off x="37159" y="3496958"/>
            <a:ext cx="1773234" cy="170672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83"/>
          <a:stretch/>
        </p:blipFill>
        <p:spPr>
          <a:xfrm>
            <a:off x="3574391" y="5101390"/>
            <a:ext cx="1773234" cy="170672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83"/>
          <a:stretch/>
        </p:blipFill>
        <p:spPr>
          <a:xfrm>
            <a:off x="1831175" y="5108131"/>
            <a:ext cx="1773234" cy="170672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83"/>
          <a:stretch/>
        </p:blipFill>
        <p:spPr>
          <a:xfrm>
            <a:off x="67177" y="5111942"/>
            <a:ext cx="1773234" cy="170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83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8006" t="7232" r="24164" b="15981"/>
          <a:stretch/>
        </p:blipFill>
        <p:spPr>
          <a:xfrm>
            <a:off x="1593668" y="287382"/>
            <a:ext cx="8660674" cy="646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69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8006" t="7768" r="24968" b="15804"/>
          <a:stretch/>
        </p:blipFill>
        <p:spPr>
          <a:xfrm>
            <a:off x="1227908" y="274320"/>
            <a:ext cx="8516983" cy="64177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76904" y="4598126"/>
            <a:ext cx="39057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HfW precursive bold" panose="00000500000000000000" pitchFamily="2" charset="0"/>
              </a:rPr>
              <a:t>What number is one more / one less than the given numbers? </a:t>
            </a:r>
            <a:endParaRPr lang="en-GB" sz="2800" dirty="0">
              <a:latin typeface="HfW precursive 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699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7806" t="7768" r="24365" b="16339"/>
          <a:stretch/>
        </p:blipFill>
        <p:spPr>
          <a:xfrm>
            <a:off x="1476102" y="143691"/>
            <a:ext cx="9039497" cy="66697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76904" y="4598126"/>
            <a:ext cx="39057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HfW precursive bold" panose="00000500000000000000" pitchFamily="2" charset="0"/>
              </a:rPr>
              <a:t>What number is one more / one less than the given numbers? </a:t>
            </a:r>
            <a:endParaRPr lang="en-GB" sz="2800" dirty="0">
              <a:latin typeface="HfW precursive 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55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7605" t="7411" r="25068" b="16875"/>
          <a:stretch/>
        </p:blipFill>
        <p:spPr>
          <a:xfrm>
            <a:off x="1502228" y="104503"/>
            <a:ext cx="9039498" cy="67123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76904" y="4598126"/>
            <a:ext cx="39057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HfW precursive bold" panose="00000500000000000000" pitchFamily="2" charset="0"/>
              </a:rPr>
              <a:t>What number is one more / one less than the given numbers? </a:t>
            </a:r>
            <a:endParaRPr lang="en-GB" sz="2800" dirty="0">
              <a:latin typeface="HfW precursive 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269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842" y="287383"/>
            <a:ext cx="7848600" cy="4876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987246" y="287383"/>
            <a:ext cx="295220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The children work with Numicon daily and can should be able to name each plate independently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8842" y="5508172"/>
            <a:ext cx="104241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The aim of the activity is for the children to write the number that is one less / one more than the given numicon plate. </a:t>
            </a: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Please see examples given.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168" y="2605926"/>
            <a:ext cx="900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0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09751" y="2605925"/>
            <a:ext cx="900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3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5979" y="4643680"/>
            <a:ext cx="900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6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87193" y="4643679"/>
            <a:ext cx="900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11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273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148</Words>
  <Application>Microsoft Office PowerPoint</Application>
  <PresentationFormat>Widescreen</PresentationFormat>
  <Paragraphs>22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HfW precursive</vt:lpstr>
      <vt:lpstr>HfW precursive bold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9</cp:revision>
  <dcterms:created xsi:type="dcterms:W3CDTF">2021-01-07T18:16:09Z</dcterms:created>
  <dcterms:modified xsi:type="dcterms:W3CDTF">2021-01-11T09:10:12Z</dcterms:modified>
</cp:coreProperties>
</file>