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81022" autoAdjust="0"/>
  </p:normalViewPr>
  <p:slideViewPr>
    <p:cSldViewPr snapToGrid="0">
      <p:cViewPr varScale="1">
        <p:scale>
          <a:sx n="59" d="100"/>
          <a:sy n="59" d="100"/>
        </p:scale>
        <p:origin x="1080" y="72"/>
      </p:cViewPr>
      <p:guideLst/>
    </p:cSldViewPr>
  </p:slideViewPr>
  <p:notesTextViewPr>
    <p:cViewPr>
      <p:scale>
        <a:sx n="1" d="1"/>
        <a:sy n="1" d="1"/>
      </p:scale>
      <p:origin x="0" y="-36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BD79FA-C187-4CEC-966D-557A81030267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3617FA-DF6E-46B2-95E0-702B39E94B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506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This is the first time the children have engaged with their times tables so please do not worry they will not know them yet. This is an introduction</a:t>
            </a:r>
            <a:r>
              <a:rPr lang="en-GB" dirty="0" smtClean="0"/>
              <a:t>.</a:t>
            </a:r>
          </a:p>
          <a:p>
            <a:r>
              <a:rPr lang="en-GB" dirty="0" smtClean="0"/>
              <a:t>Play the song listen, play again and repeat until children are confident and comfortable with</a:t>
            </a:r>
            <a:r>
              <a:rPr lang="en-GB" baseline="0" dirty="0" smtClean="0"/>
              <a:t> the concept. U se a piece of paper to count in 2’s complete activity. 2,4,6,8,10,12,14,16,18,20,22,24 do not go any further.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3617FA-DF6E-46B2-95E0-702B39E94B7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7777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First cut out the plates. Place</a:t>
            </a:r>
            <a:r>
              <a:rPr lang="en-GB" baseline="0" dirty="0" smtClean="0"/>
              <a:t> the plates in front of your child in a random order -</a:t>
            </a:r>
            <a:endParaRPr lang="en-GB" dirty="0" smtClean="0"/>
          </a:p>
          <a:p>
            <a:r>
              <a:rPr lang="en-GB" dirty="0" smtClean="0"/>
              <a:t>Work </a:t>
            </a:r>
            <a:r>
              <a:rPr lang="en-GB" dirty="0" smtClean="0"/>
              <a:t>through the</a:t>
            </a:r>
            <a:r>
              <a:rPr lang="en-GB" baseline="0" dirty="0" smtClean="0"/>
              <a:t> </a:t>
            </a:r>
            <a:r>
              <a:rPr lang="en-GB" baseline="0" dirty="0" smtClean="0"/>
              <a:t>questions on the screen, once completed you </a:t>
            </a:r>
            <a:r>
              <a:rPr lang="en-GB" baseline="0" dirty="0" smtClean="0"/>
              <a:t>can change the numbers to vary the answers</a:t>
            </a:r>
            <a:r>
              <a:rPr lang="en-GB" baseline="0" dirty="0" smtClean="0"/>
              <a:t>. E.g. can you find a plate with 5 dots?  Etc. </a:t>
            </a:r>
            <a:endParaRPr lang="en-GB" baseline="0" dirty="0" smtClean="0"/>
          </a:p>
          <a:p>
            <a:r>
              <a:rPr lang="en-GB" baseline="0" dirty="0" smtClean="0"/>
              <a:t>Once the activity is drawing to a close allow children to order the plates from the smallest to the largest number and discuss how the dots have been represented differently e.g. 4 in a straight line, 4 in a box discuss how even though they are represented different they still make the same amount (please use the </a:t>
            </a:r>
            <a:r>
              <a:rPr lang="en-GB" baseline="0" smtClean="0"/>
              <a:t>vocabulary ‘represented’ </a:t>
            </a:r>
            <a:r>
              <a:rPr lang="en-GB" baseline="0" dirty="0" smtClean="0"/>
              <a:t>with your child as this is the terminology we use in school). </a:t>
            </a:r>
            <a:endParaRPr lang="en-GB" baseline="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3617FA-DF6E-46B2-95E0-702B39E94B7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278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44DBB-3245-40CC-8B16-E66B9C57EBF2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98F7-0923-45EB-9388-B3B9A63085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2494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44DBB-3245-40CC-8B16-E66B9C57EBF2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98F7-0923-45EB-9388-B3B9A63085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653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44DBB-3245-40CC-8B16-E66B9C57EBF2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98F7-0923-45EB-9388-B3B9A63085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779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44DBB-3245-40CC-8B16-E66B9C57EBF2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98F7-0923-45EB-9388-B3B9A63085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216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44DBB-3245-40CC-8B16-E66B9C57EBF2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98F7-0923-45EB-9388-B3B9A63085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518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44DBB-3245-40CC-8B16-E66B9C57EBF2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98F7-0923-45EB-9388-B3B9A63085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5601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44DBB-3245-40CC-8B16-E66B9C57EBF2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98F7-0923-45EB-9388-B3B9A63085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3188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44DBB-3245-40CC-8B16-E66B9C57EBF2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98F7-0923-45EB-9388-B3B9A63085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2458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44DBB-3245-40CC-8B16-E66B9C57EBF2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98F7-0923-45EB-9388-B3B9A63085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31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44DBB-3245-40CC-8B16-E66B9C57EBF2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98F7-0923-45EB-9388-B3B9A63085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33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44DBB-3245-40CC-8B16-E66B9C57EBF2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98F7-0923-45EB-9388-B3B9A63085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1301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44DBB-3245-40CC-8B16-E66B9C57EBF2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798F7-0923-45EB-9388-B3B9A63085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3743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3yf3xgE8wMc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4312" y="1214438"/>
            <a:ext cx="9144000" cy="2387600"/>
          </a:xfrm>
        </p:spPr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Maths 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8864" y="4168966"/>
            <a:ext cx="9144000" cy="1655762"/>
          </a:xfrm>
        </p:spPr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WB 11.1.21 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31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209288" y="2505456"/>
            <a:ext cx="55107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HfW precursive" panose="00000500000000000000" pitchFamily="2" charset="0"/>
              </a:rPr>
              <a:t>Tuesday</a:t>
            </a:r>
            <a:r>
              <a:rPr lang="en-GB" dirty="0" smtClean="0">
                <a:latin typeface="HfW precursive" panose="00000500000000000000" pitchFamily="2" charset="0"/>
              </a:rPr>
              <a:t> 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00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4198" y="1729586"/>
            <a:ext cx="50747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hlinkClick r:id="rId3"/>
              </a:rPr>
              <a:t>https://www.youtube.com/watch?v=3yf3xgE8wMc</a:t>
            </a:r>
            <a:r>
              <a:rPr lang="en-GB" dirty="0" smtClean="0"/>
              <a:t>  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94198" y="1084787"/>
            <a:ext cx="9214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HfW precursive" panose="00000500000000000000" pitchFamily="2" charset="0"/>
              </a:rPr>
              <a:t>Lets listen to our 2 times tables song </a:t>
            </a:r>
            <a:r>
              <a:rPr lang="en-GB" sz="1050" dirty="0" smtClean="0">
                <a:latin typeface="HfW precursive" panose="00000500000000000000" pitchFamily="2" charset="0"/>
              </a:rPr>
              <a:t> </a:t>
            </a:r>
            <a:endParaRPr lang="en-GB" sz="1050" dirty="0">
              <a:latin typeface="HfW precursive" panose="000005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/>
          <a:srcRect r="34988"/>
          <a:stretch/>
        </p:blipFill>
        <p:spPr>
          <a:xfrm>
            <a:off x="627199" y="2343757"/>
            <a:ext cx="1604626" cy="111267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98021" y="2738057"/>
            <a:ext cx="704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HfW precursive" panose="00000500000000000000" pitchFamily="2" charset="0"/>
              </a:rPr>
              <a:t>2</a:t>
            </a:r>
            <a:endParaRPr lang="en-GB" sz="1050" dirty="0">
              <a:latin typeface="HfW precursive" panose="000005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r="34988"/>
          <a:stretch/>
        </p:blipFill>
        <p:spPr>
          <a:xfrm>
            <a:off x="279727" y="5244932"/>
            <a:ext cx="1604626" cy="111267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r="34988"/>
          <a:stretch/>
        </p:blipFill>
        <p:spPr>
          <a:xfrm>
            <a:off x="2029279" y="3619085"/>
            <a:ext cx="1604626" cy="11126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/>
          <a:srcRect r="34988"/>
          <a:stretch/>
        </p:blipFill>
        <p:spPr>
          <a:xfrm>
            <a:off x="279727" y="3619085"/>
            <a:ext cx="1604626" cy="111267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929413" y="4075454"/>
            <a:ext cx="704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HfW precursive" panose="00000500000000000000" pitchFamily="2" charset="0"/>
              </a:rPr>
              <a:t>4</a:t>
            </a:r>
            <a:endParaRPr lang="en-GB" sz="1050" dirty="0">
              <a:latin typeface="HfW precursive" panose="000005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63853" y="5711277"/>
            <a:ext cx="704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HfW precursive" panose="00000500000000000000" pitchFamily="2" charset="0"/>
              </a:rPr>
              <a:t>6</a:t>
            </a:r>
            <a:endParaRPr lang="en-GB" sz="1050" dirty="0">
              <a:latin typeface="HfW precursive" panose="00000500000000000000" pitchFamily="2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/>
          <a:srcRect r="34988"/>
          <a:stretch/>
        </p:blipFill>
        <p:spPr>
          <a:xfrm>
            <a:off x="1884353" y="5326241"/>
            <a:ext cx="1604626" cy="111267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4"/>
          <a:srcRect r="34988"/>
          <a:stretch/>
        </p:blipFill>
        <p:spPr>
          <a:xfrm>
            <a:off x="3479144" y="5316265"/>
            <a:ext cx="1604626" cy="1112676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964532" y="2684734"/>
            <a:ext cx="473978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HfW precursive" panose="00000500000000000000" pitchFamily="2" charset="0"/>
              </a:rPr>
              <a:t>Can you continue your two times tables? </a:t>
            </a:r>
          </a:p>
          <a:p>
            <a:pPr algn="ctr"/>
            <a:endParaRPr lang="en-GB" sz="3600" dirty="0">
              <a:latin typeface="HfW precursive" panose="00000500000000000000" pitchFamily="2" charset="0"/>
            </a:endParaRPr>
          </a:p>
          <a:p>
            <a:pPr algn="ctr"/>
            <a:r>
              <a:rPr lang="en-GB" sz="3600" dirty="0" smtClean="0">
                <a:latin typeface="HfW precursive" panose="00000500000000000000" pitchFamily="2" charset="0"/>
              </a:rPr>
              <a:t>Which number comes next?  </a:t>
            </a:r>
            <a:endParaRPr lang="en-GB" sz="1050" dirty="0">
              <a:latin typeface="HfW precursive" panose="000005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4198" y="232092"/>
            <a:ext cx="22168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HfW precursive" panose="00000500000000000000" pitchFamily="2" charset="0"/>
              </a:rPr>
              <a:t>Starter</a:t>
            </a:r>
            <a:endParaRPr lang="en-GB" sz="105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067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269" y="244942"/>
            <a:ext cx="8690739" cy="623217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9420095" y="321024"/>
            <a:ext cx="236512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>
                <a:latin typeface="HfW precursive" panose="00000500000000000000" pitchFamily="2" charset="0"/>
              </a:rPr>
              <a:t>Can you find a plate with 4 dots? </a:t>
            </a:r>
          </a:p>
          <a:p>
            <a:pPr algn="ctr"/>
            <a:endParaRPr lang="en-GB" dirty="0">
              <a:latin typeface="HfW precursive" panose="00000500000000000000" pitchFamily="2" charset="0"/>
            </a:endParaRPr>
          </a:p>
          <a:p>
            <a:pPr algn="ctr"/>
            <a:r>
              <a:rPr lang="en-GB" dirty="0" smtClean="0">
                <a:latin typeface="HfW precursive" panose="00000500000000000000" pitchFamily="2" charset="0"/>
              </a:rPr>
              <a:t>With more/fewer than 3 dots?</a:t>
            </a:r>
          </a:p>
          <a:p>
            <a:pPr algn="ctr"/>
            <a:r>
              <a:rPr lang="en-GB" dirty="0" smtClean="0">
                <a:latin typeface="HfW precursive" panose="00000500000000000000" pitchFamily="2" charset="0"/>
              </a:rPr>
              <a:t> </a:t>
            </a:r>
          </a:p>
          <a:p>
            <a:pPr algn="ctr"/>
            <a:r>
              <a:rPr lang="en-GB" dirty="0" smtClean="0">
                <a:latin typeface="HfW precursive" panose="00000500000000000000" pitchFamily="2" charset="0"/>
              </a:rPr>
              <a:t>Can you cut out the plates and put them in order? </a:t>
            </a:r>
          </a:p>
          <a:p>
            <a:pPr algn="ctr"/>
            <a:endParaRPr lang="en-GB" dirty="0">
              <a:latin typeface="HfW precursive" panose="00000500000000000000" pitchFamily="2" charset="0"/>
            </a:endParaRPr>
          </a:p>
          <a:p>
            <a:pPr algn="ctr"/>
            <a:r>
              <a:rPr lang="en-GB" dirty="0" smtClean="0">
                <a:latin typeface="HfW precursive" panose="00000500000000000000" pitchFamily="2" charset="0"/>
              </a:rPr>
              <a:t>Can you find a plate with 4 black dots and 1 red dot? </a:t>
            </a:r>
          </a:p>
          <a:p>
            <a:pPr algn="ctr"/>
            <a:endParaRPr lang="en-GB" dirty="0">
              <a:latin typeface="HfW precursive" panose="00000500000000000000" pitchFamily="2" charset="0"/>
            </a:endParaRPr>
          </a:p>
          <a:p>
            <a:pPr algn="ctr"/>
            <a:r>
              <a:rPr lang="en-GB" dirty="0" smtClean="0">
                <a:latin typeface="HfW precursive" panose="00000500000000000000" pitchFamily="2" charset="0"/>
              </a:rPr>
              <a:t>One of the plates is missing. </a:t>
            </a:r>
          </a:p>
          <a:p>
            <a:pPr algn="ctr"/>
            <a:r>
              <a:rPr lang="en-GB" dirty="0" smtClean="0">
                <a:latin typeface="HfW precursive" panose="00000500000000000000" pitchFamily="2" charset="0"/>
              </a:rPr>
              <a:t>Can you work out which one?</a:t>
            </a:r>
          </a:p>
          <a:p>
            <a:pPr algn="ctr"/>
            <a:endParaRPr lang="en-GB" dirty="0">
              <a:latin typeface="HfW precursive" panose="00000500000000000000" pitchFamily="2" charset="0"/>
            </a:endParaRPr>
          </a:p>
          <a:p>
            <a:pPr algn="ctr"/>
            <a:r>
              <a:rPr lang="en-GB" dirty="0" smtClean="0">
                <a:latin typeface="HfW precursive" panose="00000500000000000000" pitchFamily="2" charset="0"/>
              </a:rPr>
              <a:t>Can you think of your own questions. 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852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296</Words>
  <Application>Microsoft Office PowerPoint</Application>
  <PresentationFormat>Widescreen</PresentationFormat>
  <Paragraphs>31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HfW precursive</vt:lpstr>
      <vt:lpstr>Office Theme</vt:lpstr>
      <vt:lpstr>Maths 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</dc:title>
  <dc:creator>Barber, J</dc:creator>
  <cp:lastModifiedBy>Puttick, Lauren</cp:lastModifiedBy>
  <cp:revision>8</cp:revision>
  <dcterms:created xsi:type="dcterms:W3CDTF">2021-01-06T15:03:37Z</dcterms:created>
  <dcterms:modified xsi:type="dcterms:W3CDTF">2021-01-11T09:01:46Z</dcterms:modified>
</cp:coreProperties>
</file>