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slideLayouts/slideLayout10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  <p:sldMasterId id="2147483685" r:id="rId11"/>
  </p:sldMasterIdLst>
  <p:notesMasterIdLst>
    <p:notesMasterId r:id="rId18"/>
  </p:notesMasterIdLst>
  <p:sldIdLst>
    <p:sldId id="314" r:id="rId12"/>
    <p:sldId id="424" r:id="rId13"/>
    <p:sldId id="425" r:id="rId14"/>
    <p:sldId id="426" r:id="rId15"/>
    <p:sldId id="427" r:id="rId16"/>
    <p:sldId id="428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521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40" autoAdjust="0"/>
    <p:restoredTop sz="86628" autoAdjust="0"/>
  </p:normalViewPr>
  <p:slideViewPr>
    <p:cSldViewPr snapToGrid="0" snapToObjects="1">
      <p:cViewPr varScale="1">
        <p:scale>
          <a:sx n="63" d="100"/>
          <a:sy n="63" d="100"/>
        </p:scale>
        <p:origin x="1536" y="78"/>
      </p:cViewPr>
      <p:guideLst>
        <p:guide orient="horz" pos="2160"/>
        <p:guide pos="521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53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2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" Type="http://schemas.openxmlformats.org/officeDocument/2006/relationships/customXml" Target="../customXml/item2.xml"/><Relationship Id="rId16" Type="http://schemas.openxmlformats.org/officeDocument/2006/relationships/slide" Target="slides/slide5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4.xml"/><Relationship Id="rId23" Type="http://schemas.openxmlformats.org/officeDocument/2006/relationships/tableStyles" Target="tableStyles.xml"/><Relationship Id="rId10" Type="http://schemas.openxmlformats.org/officeDocument/2006/relationships/slideMaster" Target="slideMasters/slideMaster7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08/01/2021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63A521-224D-4C95-824A-3CEFF92EB90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45914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63A521-224D-4C95-824A-3CEFF92EB90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69570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63A521-224D-4C95-824A-3CEFF92EB90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19769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63A521-224D-4C95-824A-3CEFF92EB90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63740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63A521-224D-4C95-824A-3CEFF92EB90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45500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63A521-224D-4C95-824A-3CEFF92EB90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7900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27086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08/01/2021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3208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.xml"/><Relationship Id="rId6" Type="http://schemas.openxmlformats.org/officeDocument/2006/relationships/image" Target="../media/image140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3.xml"/><Relationship Id="rId6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21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4.xml"/><Relationship Id="rId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23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5.xml"/><Relationship Id="rId4" Type="http://schemas.openxmlformats.org/officeDocument/2006/relationships/image" Target="../media/image18.png"/><Relationship Id="rId9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20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6.xml"/><Relationship Id="rId6" Type="http://schemas.openxmlformats.org/officeDocument/2006/relationships/image" Target="../media/image25.png"/><Relationship Id="rId11" Type="http://schemas.openxmlformats.org/officeDocument/2006/relationships/image" Target="../media/image30.png"/><Relationship Id="rId10" Type="http://schemas.openxmlformats.org/officeDocument/2006/relationships/image" Target="../media/image29.png"/><Relationship Id="rId9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40">
            <a:extLst>
              <a:ext uri="{FF2B5EF4-FFF2-40B4-BE49-F238E27FC236}">
                <a16:creationId xmlns:a16="http://schemas.microsoft.com/office/drawing/2014/main" id="{633F867D-153D-4C38-BDCA-E8EBEF30897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2527" y="1058015"/>
            <a:ext cx="4246215" cy="4256253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3DD027FC-0BD5-4AF0-995A-53EEAA2A198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206" y="1157361"/>
            <a:ext cx="1923419" cy="1777582"/>
          </a:xfrm>
          <a:prstGeom prst="rect">
            <a:avLst/>
          </a:prstGeom>
        </p:spPr>
      </p:pic>
      <p:grpSp>
        <p:nvGrpSpPr>
          <p:cNvPr id="44" name="Group 43">
            <a:extLst>
              <a:ext uri="{FF2B5EF4-FFF2-40B4-BE49-F238E27FC236}">
                <a16:creationId xmlns:a16="http://schemas.microsoft.com/office/drawing/2014/main" id="{AAED4C71-C105-4848-99AD-A76AA19BCD86}"/>
              </a:ext>
            </a:extLst>
          </p:cNvPr>
          <p:cNvGrpSpPr/>
          <p:nvPr/>
        </p:nvGrpSpPr>
        <p:grpSpPr>
          <a:xfrm>
            <a:off x="414030" y="4401206"/>
            <a:ext cx="3722185" cy="623455"/>
            <a:chOff x="995674" y="4746754"/>
            <a:chExt cx="3722185" cy="623455"/>
          </a:xfrm>
        </p:grpSpPr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61B67084-9FC8-4A9E-BE54-5A5DAE1659AC}"/>
                </a:ext>
              </a:extLst>
            </p:cNvPr>
            <p:cNvSpPr txBox="1"/>
            <p:nvPr/>
          </p:nvSpPr>
          <p:spPr>
            <a:xfrm>
              <a:off x="995674" y="4813123"/>
              <a:ext cx="372218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latin typeface="Comic Sans MS" panose="030F0702030302020204" pitchFamily="66" charset="0"/>
                </a:rPr>
                <a:t>Double          is          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A97F06C2-A19E-4D36-A265-D0323870BB19}"/>
                </a:ext>
              </a:extLst>
            </p:cNvPr>
            <p:cNvSpPr/>
            <p:nvPr/>
          </p:nvSpPr>
          <p:spPr>
            <a:xfrm>
              <a:off x="2167660" y="4746754"/>
              <a:ext cx="651164" cy="623455"/>
            </a:xfrm>
            <a:prstGeom prst="rect">
              <a:avLst/>
            </a:prstGeom>
            <a:noFill/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400" dirty="0">
                <a:latin typeface="Comic Sans MS" panose="030F0702030302020204" pitchFamily="66" charset="0"/>
              </a:endParaRP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EBAEB23C-0275-4CC2-A798-56DE63278B1E}"/>
                </a:ext>
              </a:extLst>
            </p:cNvPr>
            <p:cNvSpPr/>
            <p:nvPr/>
          </p:nvSpPr>
          <p:spPr>
            <a:xfrm>
              <a:off x="3415144" y="4746754"/>
              <a:ext cx="651164" cy="62345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400">
                <a:latin typeface="Comic Sans MS" panose="030F0702030302020204" pitchFamily="66" charset="0"/>
              </a:endParaRPr>
            </a:p>
          </p:txBody>
        </p:sp>
      </p:grpSp>
      <p:pic>
        <p:nvPicPr>
          <p:cNvPr id="48" name="Picture 47">
            <a:extLst>
              <a:ext uri="{FF2B5EF4-FFF2-40B4-BE49-F238E27FC236}">
                <a16:creationId xmlns:a16="http://schemas.microsoft.com/office/drawing/2014/main" id="{40193E53-2105-4A28-8021-E44006419E9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0054" y="1559105"/>
            <a:ext cx="797502" cy="669902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D803B255-00BA-463C-BA5B-D299C33B290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9729" y="1976579"/>
            <a:ext cx="929121" cy="780462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80C842C2-779E-4BDA-94BB-3FE77BC9E1FC}"/>
              </a:ext>
            </a:extLst>
          </p:cNvPr>
          <p:cNvSpPr txBox="1"/>
          <p:nvPr/>
        </p:nvSpPr>
        <p:spPr>
          <a:xfrm>
            <a:off x="1599462" y="4496627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2E626D8E-BF0D-4E29-876A-C2D50E0EE2E7}"/>
              </a:ext>
            </a:extLst>
          </p:cNvPr>
          <p:cNvSpPr txBox="1"/>
          <p:nvPr/>
        </p:nvSpPr>
        <p:spPr>
          <a:xfrm>
            <a:off x="2812134" y="4482100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4</a:t>
            </a: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63A82282-8124-4ABC-962B-19DEBA81ED8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7431" y="3807777"/>
            <a:ext cx="797502" cy="669902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7D539882-2BB1-47BF-A8A0-752A2BA9E87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7106" y="4225251"/>
            <a:ext cx="929121" cy="780462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37BCBAF5-16A5-4172-82C0-F28D7A822BD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2555" y="3826725"/>
            <a:ext cx="797502" cy="669902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01D29D39-FD12-4691-B1EA-1A0FB834C96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2230" y="4244199"/>
            <a:ext cx="929121" cy="780462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C04E4A62-567B-47C3-9C3F-031AC7CDD46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4753" y="1113638"/>
            <a:ext cx="1867477" cy="172588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43291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1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3.33333E-6 L 0.13473 -0.27917 " pathEditMode="relative" rAng="0" ptsTypes="AA">
                                      <p:cBhvr>
                                        <p:cTn id="51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36" y="-13958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3.33333E-6 L 0.10816 -0.34792 " pathEditMode="relative" rAng="0" ptsTypes="AA">
                                      <p:cBhvr>
                                        <p:cTn id="5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99" y="-17407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4.44444E-6 L -0.08194 -0.30254 " pathEditMode="relative" rAng="0" ptsTypes="AA">
                                      <p:cBhvr>
                                        <p:cTn id="55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97" y="-15139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4.44444E-6 L -0.13437 -0.36898 " pathEditMode="relative" rAng="0" ptsTypes="AA">
                                      <p:cBhvr>
                                        <p:cTn id="5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19" y="-184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CCE68AA-76D2-411A-A2C8-C62E8E39853A}"/>
              </a:ext>
            </a:extLst>
          </p:cNvPr>
          <p:cNvSpPr txBox="1"/>
          <p:nvPr/>
        </p:nvSpPr>
        <p:spPr>
          <a:xfrm>
            <a:off x="1750196" y="758489"/>
            <a:ext cx="58881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Double         is          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81F0ED1-483C-4679-AA81-44BC51B21972}"/>
              </a:ext>
            </a:extLst>
          </p:cNvPr>
          <p:cNvSpPr/>
          <p:nvPr/>
        </p:nvSpPr>
        <p:spPr>
          <a:xfrm>
            <a:off x="2919847" y="673644"/>
            <a:ext cx="651164" cy="62345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D0C064D-3486-4248-AB51-A5CBA567A484}"/>
              </a:ext>
            </a:extLst>
          </p:cNvPr>
          <p:cNvSpPr/>
          <p:nvPr/>
        </p:nvSpPr>
        <p:spPr>
          <a:xfrm>
            <a:off x="4008581" y="673644"/>
            <a:ext cx="651164" cy="6234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CB839D5-339B-499B-9FF2-F4D01DAC50A2}"/>
              </a:ext>
            </a:extLst>
          </p:cNvPr>
          <p:cNvSpPr/>
          <p:nvPr/>
        </p:nvSpPr>
        <p:spPr>
          <a:xfrm>
            <a:off x="1634838" y="1611311"/>
            <a:ext cx="651164" cy="62345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5E8B357-420A-48F6-A9CE-127C4941B92B}"/>
              </a:ext>
            </a:extLst>
          </p:cNvPr>
          <p:cNvSpPr/>
          <p:nvPr/>
        </p:nvSpPr>
        <p:spPr>
          <a:xfrm>
            <a:off x="2919847" y="1611311"/>
            <a:ext cx="651164" cy="62345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6AFB5E4-5F9D-4ADA-9564-DFAF19746280}"/>
              </a:ext>
            </a:extLst>
          </p:cNvPr>
          <p:cNvSpPr/>
          <p:nvPr/>
        </p:nvSpPr>
        <p:spPr>
          <a:xfrm>
            <a:off x="4012046" y="1645557"/>
            <a:ext cx="651164" cy="6234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FDFBB97-425F-439E-A7E2-6ED2BE7D10FD}"/>
                  </a:ext>
                </a:extLst>
              </p:cNvPr>
              <p:cNvSpPr txBox="1"/>
              <p:nvPr/>
            </p:nvSpPr>
            <p:spPr>
              <a:xfrm>
                <a:off x="1216389" y="1684980"/>
                <a:ext cx="280778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            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        </m:t>
                    </m:r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    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FDFBB97-425F-439E-A7E2-6ED2BE7D10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6389" y="1684980"/>
                <a:ext cx="2807780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Group 10">
            <a:extLst>
              <a:ext uri="{FF2B5EF4-FFF2-40B4-BE49-F238E27FC236}">
                <a16:creationId xmlns:a16="http://schemas.microsoft.com/office/drawing/2014/main" id="{38A0078C-C374-4490-B714-F957FD3AD050}"/>
              </a:ext>
            </a:extLst>
          </p:cNvPr>
          <p:cNvGrpSpPr/>
          <p:nvPr/>
        </p:nvGrpSpPr>
        <p:grpSpPr>
          <a:xfrm>
            <a:off x="531670" y="3356846"/>
            <a:ext cx="4395353" cy="1816174"/>
            <a:chOff x="813956" y="3088335"/>
            <a:chExt cx="5978236" cy="3086100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A76976A7-C2D1-45D0-854E-9E131FE16E8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3956" y="3088335"/>
              <a:ext cx="3314700" cy="3086100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DF49DBC-BD5C-434B-BE6F-B136E9A9930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77492" y="3088335"/>
              <a:ext cx="3314700" cy="3086100"/>
            </a:xfrm>
            <a:prstGeom prst="rect">
              <a:avLst/>
            </a:prstGeom>
          </p:spPr>
        </p:pic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9EF9788F-F53E-4796-B1F9-4248F3EA6FC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2999" y="2567280"/>
            <a:ext cx="3082712" cy="3089999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AFFF971F-3992-4F5C-BB44-1AA8015B4C4A}"/>
              </a:ext>
            </a:extLst>
          </p:cNvPr>
          <p:cNvSpPr txBox="1"/>
          <p:nvPr/>
        </p:nvSpPr>
        <p:spPr>
          <a:xfrm>
            <a:off x="2919847" y="763974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90D8280-D25F-4492-A0A4-B242E2102EAC}"/>
              </a:ext>
            </a:extLst>
          </p:cNvPr>
          <p:cNvSpPr txBox="1"/>
          <p:nvPr/>
        </p:nvSpPr>
        <p:spPr>
          <a:xfrm>
            <a:off x="1634838" y="1708081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4622609-A4F7-46FA-85E9-43D27187682F}"/>
              </a:ext>
            </a:extLst>
          </p:cNvPr>
          <p:cNvSpPr txBox="1"/>
          <p:nvPr/>
        </p:nvSpPr>
        <p:spPr>
          <a:xfrm>
            <a:off x="2919847" y="1714467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0D3949F-5260-442D-B541-C50FF8484AE0}"/>
              </a:ext>
            </a:extLst>
          </p:cNvPr>
          <p:cNvSpPr txBox="1"/>
          <p:nvPr/>
        </p:nvSpPr>
        <p:spPr>
          <a:xfrm>
            <a:off x="6168773" y="2770084"/>
            <a:ext cx="6511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latin typeface="Comic Sans MS" panose="030F0702030302020204" pitchFamily="66" charset="0"/>
              </a:rPr>
              <a:t>6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114589F-8D92-4511-BA6E-9B15C64BFE0A}"/>
              </a:ext>
            </a:extLst>
          </p:cNvPr>
          <p:cNvSpPr txBox="1"/>
          <p:nvPr/>
        </p:nvSpPr>
        <p:spPr>
          <a:xfrm>
            <a:off x="5306374" y="4507837"/>
            <a:ext cx="6511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2D6BEB9-66B9-4C31-B398-BDA3A125C72A}"/>
              </a:ext>
            </a:extLst>
          </p:cNvPr>
          <p:cNvSpPr txBox="1"/>
          <p:nvPr/>
        </p:nvSpPr>
        <p:spPr>
          <a:xfrm>
            <a:off x="7079671" y="4507837"/>
            <a:ext cx="6511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3DD04EA-6C3B-497B-A25D-ACD9CCC47F55}"/>
              </a:ext>
            </a:extLst>
          </p:cNvPr>
          <p:cNvSpPr txBox="1"/>
          <p:nvPr/>
        </p:nvSpPr>
        <p:spPr>
          <a:xfrm>
            <a:off x="4024169" y="1695997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6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86D5814-CAD1-45B5-B06B-CBD18662A7EE}"/>
              </a:ext>
            </a:extLst>
          </p:cNvPr>
          <p:cNvSpPr txBox="1"/>
          <p:nvPr/>
        </p:nvSpPr>
        <p:spPr>
          <a:xfrm>
            <a:off x="4008580" y="754538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6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819937" y="1216203"/>
            <a:ext cx="259734" cy="2773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43186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17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2.96296E-6 L 0.09063 -0.26366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31" y="-13194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2.96296E-6 L -0.09827 -0.26366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13" y="-13194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2" nodeType="withEffect">
                                  <p:stCondLst>
                                    <p:cond delay="16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2" nodeType="withEffect">
                                  <p:stCondLst>
                                    <p:cond delay="16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8" grpId="0" animBg="1"/>
      <p:bldP spid="9" grpId="0" animBg="1"/>
      <p:bldP spid="10" grpId="0"/>
      <p:bldP spid="15" grpId="0"/>
      <p:bldP spid="16" grpId="0"/>
      <p:bldP spid="17" grpId="0"/>
      <p:bldP spid="18" grpId="0"/>
      <p:bldP spid="19" grpId="0"/>
      <p:bldP spid="19" grpId="1"/>
      <p:bldP spid="19" grpId="2"/>
      <p:bldP spid="20" grpId="0"/>
      <p:bldP spid="20" grpId="1"/>
      <p:bldP spid="20" grpId="2"/>
      <p:bldP spid="21" grpId="0"/>
      <p:bldP spid="22" grpId="0"/>
      <p:bldP spid="2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65504EE-A867-45A0-A131-71A6ADB489BC}"/>
              </a:ext>
            </a:extLst>
          </p:cNvPr>
          <p:cNvSpPr txBox="1"/>
          <p:nvPr/>
        </p:nvSpPr>
        <p:spPr>
          <a:xfrm>
            <a:off x="2276266" y="694827"/>
            <a:ext cx="58673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Double           is          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34130-885D-43C7-AE7B-EC2A2C2EB0A3}"/>
              </a:ext>
            </a:extLst>
          </p:cNvPr>
          <p:cNvSpPr/>
          <p:nvPr/>
        </p:nvSpPr>
        <p:spPr>
          <a:xfrm>
            <a:off x="3467757" y="617467"/>
            <a:ext cx="648866" cy="62345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B15D54A-6D8A-471A-95FF-9AD8E8A81658}"/>
              </a:ext>
            </a:extLst>
          </p:cNvPr>
          <p:cNvSpPr/>
          <p:nvPr/>
        </p:nvSpPr>
        <p:spPr>
          <a:xfrm>
            <a:off x="4873991" y="617467"/>
            <a:ext cx="648866" cy="6234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704C5B8-EA91-478C-AD59-E147FC7B33EB}"/>
              </a:ext>
            </a:extLst>
          </p:cNvPr>
          <p:cNvSpPr/>
          <p:nvPr/>
        </p:nvSpPr>
        <p:spPr>
          <a:xfrm>
            <a:off x="2198833" y="1601140"/>
            <a:ext cx="651164" cy="62345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56A8D00-F6FF-4BF3-901B-C99757A84130}"/>
              </a:ext>
            </a:extLst>
          </p:cNvPr>
          <p:cNvSpPr/>
          <p:nvPr/>
        </p:nvSpPr>
        <p:spPr>
          <a:xfrm>
            <a:off x="3477492" y="1601140"/>
            <a:ext cx="651164" cy="62345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C040373-CD3A-4121-A14F-45A29B0AC237}"/>
              </a:ext>
            </a:extLst>
          </p:cNvPr>
          <p:cNvSpPr/>
          <p:nvPr/>
        </p:nvSpPr>
        <p:spPr>
          <a:xfrm>
            <a:off x="4864101" y="1589380"/>
            <a:ext cx="651164" cy="6234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5BFF3BE-18BF-46DE-B92C-6D245AEBA7BF}"/>
                  </a:ext>
                </a:extLst>
              </p:cNvPr>
              <p:cNvSpPr txBox="1"/>
              <p:nvPr/>
            </p:nvSpPr>
            <p:spPr>
              <a:xfrm>
                <a:off x="1795817" y="1671050"/>
                <a:ext cx="309937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            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           </m:t>
                    </m:r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    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5BFF3BE-18BF-46DE-B92C-6D245AEBA7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817" y="1671050"/>
                <a:ext cx="3099378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Picture 10">
            <a:extLst>
              <a:ext uri="{FF2B5EF4-FFF2-40B4-BE49-F238E27FC236}">
                <a16:creationId xmlns:a16="http://schemas.microsoft.com/office/drawing/2014/main" id="{1C4DF82C-FBD3-4255-9FF7-BF4BE46053C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026" y="4694091"/>
            <a:ext cx="7843599" cy="125062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81B9B04-DDD3-45D5-9044-94610660FEC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217" y="2137064"/>
            <a:ext cx="2328874" cy="2286198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730A5530-9FD1-4BB4-A097-B831A4BEEC2D}"/>
              </a:ext>
            </a:extLst>
          </p:cNvPr>
          <p:cNvSpPr txBox="1"/>
          <p:nvPr/>
        </p:nvSpPr>
        <p:spPr>
          <a:xfrm>
            <a:off x="3465459" y="706667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E9205AE-5188-4406-8344-55ADAB0B137D}"/>
              </a:ext>
            </a:extLst>
          </p:cNvPr>
          <p:cNvSpPr txBox="1"/>
          <p:nvPr/>
        </p:nvSpPr>
        <p:spPr>
          <a:xfrm>
            <a:off x="2198833" y="1678860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A3ED68F-458A-4D56-8E72-EC8D43E35959}"/>
              </a:ext>
            </a:extLst>
          </p:cNvPr>
          <p:cNvSpPr txBox="1"/>
          <p:nvPr/>
        </p:nvSpPr>
        <p:spPr>
          <a:xfrm>
            <a:off x="3500100" y="1690620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6" name="Curved Down Arrow 21">
            <a:extLst>
              <a:ext uri="{FF2B5EF4-FFF2-40B4-BE49-F238E27FC236}">
                <a16:creationId xmlns:a16="http://schemas.microsoft.com/office/drawing/2014/main" id="{42B40771-9C53-4E19-BD2E-8F49A1118F40}"/>
              </a:ext>
            </a:extLst>
          </p:cNvPr>
          <p:cNvSpPr/>
          <p:nvPr/>
        </p:nvSpPr>
        <p:spPr>
          <a:xfrm>
            <a:off x="619174" y="4224482"/>
            <a:ext cx="1472862" cy="651163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Curved Down Arrow 22">
            <a:extLst>
              <a:ext uri="{FF2B5EF4-FFF2-40B4-BE49-F238E27FC236}">
                <a16:creationId xmlns:a16="http://schemas.microsoft.com/office/drawing/2014/main" id="{281573AC-8CF2-444F-AA69-5F47F1916909}"/>
              </a:ext>
            </a:extLst>
          </p:cNvPr>
          <p:cNvSpPr/>
          <p:nvPr/>
        </p:nvSpPr>
        <p:spPr>
          <a:xfrm>
            <a:off x="1840516" y="4196348"/>
            <a:ext cx="1472862" cy="651163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154F673-8C48-4F82-A202-FAE20E6CDC61}"/>
              </a:ext>
            </a:extLst>
          </p:cNvPr>
          <p:cNvSpPr txBox="1"/>
          <p:nvPr/>
        </p:nvSpPr>
        <p:spPr>
          <a:xfrm>
            <a:off x="4884383" y="697947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FE609C3-D663-4C50-BA83-756EB69F0CB2}"/>
              </a:ext>
            </a:extLst>
          </p:cNvPr>
          <p:cNvSpPr txBox="1"/>
          <p:nvPr/>
        </p:nvSpPr>
        <p:spPr>
          <a:xfrm>
            <a:off x="4871683" y="1690620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48130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8" grpId="0" animBg="1"/>
      <p:bldP spid="9" grpId="0" animBg="1"/>
      <p:bldP spid="10" grpId="0"/>
      <p:bldP spid="13" grpId="0"/>
      <p:bldP spid="13" grpId="1"/>
      <p:bldP spid="14" grpId="0"/>
      <p:bldP spid="14" grpId="1"/>
      <p:bldP spid="15" grpId="0"/>
      <p:bldP spid="15" grpId="1"/>
      <p:bldP spid="16" grpId="0" animBg="1"/>
      <p:bldP spid="17" grpId="0" animBg="1"/>
      <p:bldP spid="18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AE0B634-6848-4999-92F8-676B748DD09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635" y="2180488"/>
            <a:ext cx="2328874" cy="228619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5B11531-C226-4086-A985-BB7B4BD7FDEE}"/>
              </a:ext>
            </a:extLst>
          </p:cNvPr>
          <p:cNvSpPr txBox="1"/>
          <p:nvPr/>
        </p:nvSpPr>
        <p:spPr>
          <a:xfrm>
            <a:off x="2276266" y="721969"/>
            <a:ext cx="58673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Double           is          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1CA5B2D-FC38-464F-AE8C-D913B352C67D}"/>
              </a:ext>
            </a:extLst>
          </p:cNvPr>
          <p:cNvSpPr/>
          <p:nvPr/>
        </p:nvSpPr>
        <p:spPr>
          <a:xfrm>
            <a:off x="3467757" y="636517"/>
            <a:ext cx="648866" cy="62345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DE3516E-A403-4AF2-906F-336FE29C2A21}"/>
              </a:ext>
            </a:extLst>
          </p:cNvPr>
          <p:cNvSpPr/>
          <p:nvPr/>
        </p:nvSpPr>
        <p:spPr>
          <a:xfrm>
            <a:off x="4873991" y="636517"/>
            <a:ext cx="648866" cy="6234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A7CC88C-AD1B-4029-9322-F6CD5BB5D407}"/>
              </a:ext>
            </a:extLst>
          </p:cNvPr>
          <p:cNvSpPr/>
          <p:nvPr/>
        </p:nvSpPr>
        <p:spPr>
          <a:xfrm>
            <a:off x="2071833" y="1620190"/>
            <a:ext cx="651164" cy="62345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68BE668-0396-4FD9-A0B8-C796EE564F55}"/>
              </a:ext>
            </a:extLst>
          </p:cNvPr>
          <p:cNvSpPr/>
          <p:nvPr/>
        </p:nvSpPr>
        <p:spPr>
          <a:xfrm>
            <a:off x="3477492" y="1620190"/>
            <a:ext cx="651164" cy="62345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C3B5693-1778-4956-BD8D-37F131958037}"/>
              </a:ext>
            </a:extLst>
          </p:cNvPr>
          <p:cNvSpPr/>
          <p:nvPr/>
        </p:nvSpPr>
        <p:spPr>
          <a:xfrm>
            <a:off x="4870451" y="1608430"/>
            <a:ext cx="651164" cy="6234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94F56B3-A324-41EA-97C3-29642F188EDC}"/>
                  </a:ext>
                </a:extLst>
              </p:cNvPr>
              <p:cNvSpPr txBox="1"/>
              <p:nvPr/>
            </p:nvSpPr>
            <p:spPr>
              <a:xfrm>
                <a:off x="1712768" y="1688570"/>
                <a:ext cx="330257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            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           </m:t>
                    </m:r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    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94F56B3-A324-41EA-97C3-29642F188E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2768" y="1688570"/>
                <a:ext cx="3302578" cy="4616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" name="Picture 11">
            <a:extLst>
              <a:ext uri="{FF2B5EF4-FFF2-40B4-BE49-F238E27FC236}">
                <a16:creationId xmlns:a16="http://schemas.microsoft.com/office/drawing/2014/main" id="{4DEEC737-B236-43ED-8318-3416D568227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026" y="4713141"/>
            <a:ext cx="7843599" cy="125062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DE14DED-B529-46DA-BBF0-0BC6C116454E}"/>
              </a:ext>
            </a:extLst>
          </p:cNvPr>
          <p:cNvSpPr txBox="1"/>
          <p:nvPr/>
        </p:nvSpPr>
        <p:spPr>
          <a:xfrm>
            <a:off x="3465459" y="732347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6482A6E-D97E-4F0C-B0A1-DFD24B092D36}"/>
              </a:ext>
            </a:extLst>
          </p:cNvPr>
          <p:cNvSpPr txBox="1"/>
          <p:nvPr/>
        </p:nvSpPr>
        <p:spPr>
          <a:xfrm>
            <a:off x="2071833" y="1697910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1DB04B1-E31F-4D2E-8261-F6BEDE2D9989}"/>
              </a:ext>
            </a:extLst>
          </p:cNvPr>
          <p:cNvSpPr txBox="1"/>
          <p:nvPr/>
        </p:nvSpPr>
        <p:spPr>
          <a:xfrm>
            <a:off x="3500100" y="1716020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16" name="Curved Down Arrow 21">
            <a:extLst>
              <a:ext uri="{FF2B5EF4-FFF2-40B4-BE49-F238E27FC236}">
                <a16:creationId xmlns:a16="http://schemas.microsoft.com/office/drawing/2014/main" id="{000CE5BE-892A-479B-B86C-12D8799CE864}"/>
              </a:ext>
            </a:extLst>
          </p:cNvPr>
          <p:cNvSpPr/>
          <p:nvPr/>
        </p:nvSpPr>
        <p:spPr>
          <a:xfrm>
            <a:off x="619174" y="4243532"/>
            <a:ext cx="2694204" cy="651163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Curved Down Arrow 22">
            <a:extLst>
              <a:ext uri="{FF2B5EF4-FFF2-40B4-BE49-F238E27FC236}">
                <a16:creationId xmlns:a16="http://schemas.microsoft.com/office/drawing/2014/main" id="{9DAA41A6-1AE1-44E2-81E9-2BB0EC3793D4}"/>
              </a:ext>
            </a:extLst>
          </p:cNvPr>
          <p:cNvSpPr/>
          <p:nvPr/>
        </p:nvSpPr>
        <p:spPr>
          <a:xfrm>
            <a:off x="3073110" y="4220231"/>
            <a:ext cx="2718090" cy="651163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4AAD005-9C73-4A65-B8BE-2F2E7CA6EF91}"/>
              </a:ext>
            </a:extLst>
          </p:cNvPr>
          <p:cNvSpPr txBox="1"/>
          <p:nvPr/>
        </p:nvSpPr>
        <p:spPr>
          <a:xfrm>
            <a:off x="4884383" y="723111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8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125A6BE-50C7-46A3-9D86-366A0C08FFA9}"/>
              </a:ext>
            </a:extLst>
          </p:cNvPr>
          <p:cNvSpPr txBox="1"/>
          <p:nvPr/>
        </p:nvSpPr>
        <p:spPr>
          <a:xfrm>
            <a:off x="4878033" y="1716020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8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50106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9" grpId="0" animBg="1"/>
      <p:bldP spid="10" grpId="0" animBg="1"/>
      <p:bldP spid="11" grpId="0"/>
      <p:bldP spid="13" grpId="0"/>
      <p:bldP spid="13" grpId="1"/>
      <p:bldP spid="14" grpId="0"/>
      <p:bldP spid="14" grpId="1"/>
      <p:bldP spid="15" grpId="0"/>
      <p:bldP spid="15" grpId="1"/>
      <p:bldP spid="16" grpId="0" animBg="1"/>
      <p:bldP spid="17" grpId="0" animBg="1"/>
      <p:bldP spid="18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38">
            <a:extLst>
              <a:ext uri="{FF2B5EF4-FFF2-40B4-BE49-F238E27FC236}">
                <a16:creationId xmlns:a16="http://schemas.microsoft.com/office/drawing/2014/main" id="{2E81DB60-C556-49EB-91FE-08411BE096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96570" y="409770"/>
            <a:ext cx="735864" cy="735864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7084754E-5C01-40A1-BCF7-F8ECA7618C42}"/>
              </a:ext>
            </a:extLst>
          </p:cNvPr>
          <p:cNvSpPr txBox="1"/>
          <p:nvPr/>
        </p:nvSpPr>
        <p:spPr>
          <a:xfrm>
            <a:off x="4376714" y="546870"/>
            <a:ext cx="32602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3D7F3FE-0799-4224-8A7C-181159635F46}"/>
              </a:ext>
            </a:extLst>
          </p:cNvPr>
          <p:cNvSpPr txBox="1"/>
          <p:nvPr/>
        </p:nvSpPr>
        <p:spPr>
          <a:xfrm>
            <a:off x="2276266" y="1204908"/>
            <a:ext cx="58673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Double           is          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9FD8171-F66B-48D8-B6A5-6F5C1C9EFAFD}"/>
              </a:ext>
            </a:extLst>
          </p:cNvPr>
          <p:cNvSpPr/>
          <p:nvPr/>
        </p:nvSpPr>
        <p:spPr>
          <a:xfrm>
            <a:off x="3467757" y="1125467"/>
            <a:ext cx="648866" cy="62345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A3F9CF0-F157-446D-A841-36AE928B9C50}"/>
              </a:ext>
            </a:extLst>
          </p:cNvPr>
          <p:cNvSpPr/>
          <p:nvPr/>
        </p:nvSpPr>
        <p:spPr>
          <a:xfrm>
            <a:off x="4873991" y="1125467"/>
            <a:ext cx="648866" cy="6234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AE3E2FF-A4E1-40FA-9975-6BC644929BEA}"/>
              </a:ext>
            </a:extLst>
          </p:cNvPr>
          <p:cNvSpPr/>
          <p:nvPr/>
        </p:nvSpPr>
        <p:spPr>
          <a:xfrm>
            <a:off x="2103583" y="2109140"/>
            <a:ext cx="651164" cy="62345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A5F7DD3-1512-4914-8941-A3C4B7C93DE2}"/>
              </a:ext>
            </a:extLst>
          </p:cNvPr>
          <p:cNvSpPr/>
          <p:nvPr/>
        </p:nvSpPr>
        <p:spPr>
          <a:xfrm>
            <a:off x="3477492" y="2109140"/>
            <a:ext cx="651164" cy="62345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9FA3FE-9181-4A17-BA56-A5C5D7B140F5}"/>
              </a:ext>
            </a:extLst>
          </p:cNvPr>
          <p:cNvSpPr/>
          <p:nvPr/>
        </p:nvSpPr>
        <p:spPr>
          <a:xfrm>
            <a:off x="4870451" y="2097380"/>
            <a:ext cx="651164" cy="6234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02117CE-74A1-4AE5-B232-F5629136C678}"/>
                  </a:ext>
                </a:extLst>
              </p:cNvPr>
              <p:cNvSpPr txBox="1"/>
              <p:nvPr/>
            </p:nvSpPr>
            <p:spPr>
              <a:xfrm>
                <a:off x="1752023" y="2161367"/>
                <a:ext cx="332937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            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           </m:t>
                    </m:r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    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02117CE-74A1-4AE5-B232-F5629136C6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023" y="2161367"/>
                <a:ext cx="3329372" cy="4616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Picture 10">
            <a:extLst>
              <a:ext uri="{FF2B5EF4-FFF2-40B4-BE49-F238E27FC236}">
                <a16:creationId xmlns:a16="http://schemas.microsoft.com/office/drawing/2014/main" id="{5662E8CE-D0A8-4BDF-AE16-167272D5F70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026" y="4624241"/>
            <a:ext cx="7843599" cy="125062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282108B-B1D3-41DD-A216-3D7341BC629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609" y="2299541"/>
            <a:ext cx="2328874" cy="2286198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4326F62-58D7-4115-AC13-1B3706EB3F27}"/>
              </a:ext>
            </a:extLst>
          </p:cNvPr>
          <p:cNvSpPr txBox="1"/>
          <p:nvPr/>
        </p:nvSpPr>
        <p:spPr>
          <a:xfrm>
            <a:off x="3465459" y="1221297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F3EB963-F8F1-406D-9003-3828E6D35989}"/>
              </a:ext>
            </a:extLst>
          </p:cNvPr>
          <p:cNvSpPr txBox="1"/>
          <p:nvPr/>
        </p:nvSpPr>
        <p:spPr>
          <a:xfrm>
            <a:off x="2103583" y="2193210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4F0FAA7-2BC4-4271-A02E-C9469DEB59CD}"/>
              </a:ext>
            </a:extLst>
          </p:cNvPr>
          <p:cNvSpPr txBox="1"/>
          <p:nvPr/>
        </p:nvSpPr>
        <p:spPr>
          <a:xfrm>
            <a:off x="3500100" y="2204970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16" name="Curved Down Arrow 21">
            <a:extLst>
              <a:ext uri="{FF2B5EF4-FFF2-40B4-BE49-F238E27FC236}">
                <a16:creationId xmlns:a16="http://schemas.microsoft.com/office/drawing/2014/main" id="{57EEF7D5-14F2-4EF1-92F1-F87B436FBA8E}"/>
              </a:ext>
            </a:extLst>
          </p:cNvPr>
          <p:cNvSpPr/>
          <p:nvPr/>
        </p:nvSpPr>
        <p:spPr>
          <a:xfrm>
            <a:off x="619173" y="4154632"/>
            <a:ext cx="3329371" cy="651163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Curved Down Arrow 22">
            <a:extLst>
              <a:ext uri="{FF2B5EF4-FFF2-40B4-BE49-F238E27FC236}">
                <a16:creationId xmlns:a16="http://schemas.microsoft.com/office/drawing/2014/main" id="{3CFC7C49-B1DC-4E94-8D1B-964B9C663288}"/>
              </a:ext>
            </a:extLst>
          </p:cNvPr>
          <p:cNvSpPr/>
          <p:nvPr/>
        </p:nvSpPr>
        <p:spPr>
          <a:xfrm>
            <a:off x="3717006" y="4092287"/>
            <a:ext cx="3334958" cy="651163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B467C04-0B06-4FCE-BA86-C9A82BEB416F}"/>
              </a:ext>
            </a:extLst>
          </p:cNvPr>
          <p:cNvSpPr txBox="1"/>
          <p:nvPr/>
        </p:nvSpPr>
        <p:spPr>
          <a:xfrm>
            <a:off x="4884383" y="1212061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BC20E1F-6561-48B5-BF2C-A507670157D0}"/>
              </a:ext>
            </a:extLst>
          </p:cNvPr>
          <p:cNvSpPr txBox="1"/>
          <p:nvPr/>
        </p:nvSpPr>
        <p:spPr>
          <a:xfrm>
            <a:off x="4878033" y="2179570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10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72459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" grpId="0"/>
      <p:bldP spid="5" grpId="0" animBg="1"/>
      <p:bldP spid="6" grpId="0" animBg="1"/>
      <p:bldP spid="7" grpId="0" animBg="1"/>
      <p:bldP spid="8" grpId="0" animBg="1"/>
      <p:bldP spid="9" grpId="0" animBg="1"/>
      <p:bldP spid="10" grpId="0"/>
      <p:bldP spid="13" grpId="0"/>
      <p:bldP spid="13" grpId="1"/>
      <p:bldP spid="14" grpId="0"/>
      <p:bldP spid="14" grpId="1"/>
      <p:bldP spid="15" grpId="0"/>
      <p:bldP spid="15" grpId="1"/>
      <p:bldP spid="16" grpId="0" animBg="1"/>
      <p:bldP spid="17" grpId="0" animBg="1"/>
      <p:bldP spid="18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9DEF959B-45E8-4687-ABE0-A23E52C1005F}"/>
              </a:ext>
            </a:extLst>
          </p:cNvPr>
          <p:cNvSpPr txBox="1"/>
          <p:nvPr/>
        </p:nvSpPr>
        <p:spPr>
          <a:xfrm>
            <a:off x="2162345" y="875840"/>
            <a:ext cx="58881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Double            is         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7D0275A-B2F6-4D12-A978-277EC497B81F}"/>
              </a:ext>
            </a:extLst>
          </p:cNvPr>
          <p:cNvSpPr/>
          <p:nvPr/>
        </p:nvSpPr>
        <p:spPr>
          <a:xfrm>
            <a:off x="3389747" y="795267"/>
            <a:ext cx="651164" cy="62345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1C89B44-4B38-483F-8E57-8AC654D50818}"/>
              </a:ext>
            </a:extLst>
          </p:cNvPr>
          <p:cNvSpPr/>
          <p:nvPr/>
        </p:nvSpPr>
        <p:spPr>
          <a:xfrm>
            <a:off x="4795981" y="795267"/>
            <a:ext cx="651164" cy="6234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4B4B77BB-AF8F-41C5-8DA3-B6DD0785CBA7}"/>
              </a:ext>
            </a:extLst>
          </p:cNvPr>
          <p:cNvGrpSpPr/>
          <p:nvPr/>
        </p:nvGrpSpPr>
        <p:grpSpPr>
          <a:xfrm>
            <a:off x="1724942" y="1690825"/>
            <a:ext cx="5888181" cy="635215"/>
            <a:chOff x="1923520" y="1881480"/>
            <a:chExt cx="5888181" cy="635215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4FE0124-E118-4371-83BE-54ED6682AF28}"/>
                </a:ext>
              </a:extLst>
            </p:cNvPr>
            <p:cNvSpPr/>
            <p:nvPr/>
          </p:nvSpPr>
          <p:spPr>
            <a:xfrm>
              <a:off x="2325833" y="1893240"/>
              <a:ext cx="651164" cy="623455"/>
            </a:xfrm>
            <a:prstGeom prst="rect">
              <a:avLst/>
            </a:prstGeom>
            <a:noFill/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400">
                <a:latin typeface="Comic Sans MS" panose="030F0702030302020204" pitchFamily="66" charset="0"/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2348879-5234-4D99-A94A-6D57C5250CDE}"/>
                </a:ext>
              </a:extLst>
            </p:cNvPr>
            <p:cNvSpPr/>
            <p:nvPr/>
          </p:nvSpPr>
          <p:spPr>
            <a:xfrm>
              <a:off x="3604492" y="1893240"/>
              <a:ext cx="651164" cy="623455"/>
            </a:xfrm>
            <a:prstGeom prst="rect">
              <a:avLst/>
            </a:prstGeom>
            <a:noFill/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400" dirty="0">
                <a:latin typeface="Comic Sans MS" panose="030F0702030302020204" pitchFamily="66" charset="0"/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FAD5AF9E-52D9-4038-BF35-CC64DDE7292C}"/>
                </a:ext>
              </a:extLst>
            </p:cNvPr>
            <p:cNvSpPr/>
            <p:nvPr/>
          </p:nvSpPr>
          <p:spPr>
            <a:xfrm>
              <a:off x="5029201" y="1881480"/>
              <a:ext cx="651164" cy="62345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400">
                <a:latin typeface="Comic Sans MS" panose="030F0702030302020204" pitchFamily="66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5E74BA85-85A7-4883-90BF-587AB59B2A6F}"/>
                    </a:ext>
                  </a:extLst>
                </p:cNvPr>
                <p:cNvSpPr txBox="1"/>
                <p:nvPr/>
              </p:nvSpPr>
              <p:spPr>
                <a:xfrm>
                  <a:off x="1923520" y="1953630"/>
                  <a:ext cx="5888181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400" dirty="0">
                      <a:latin typeface="Comic Sans MS" panose="030F0702030302020204" pitchFamily="66" charset="0"/>
                    </a:rPr>
                    <a:t>             </a:t>
                  </a:r>
                  <a14:m>
                    <m:oMath xmlns:m="http://schemas.openxmlformats.org/officeDocument/2006/math">
                      <m:r>
                        <a:rPr lang="en-GB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          </m:t>
                      </m:r>
                      <m:r>
                        <a:rPr lang="en-GB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a14:m>
                  <a:r>
                    <a:rPr lang="en-GB" sz="2400" dirty="0">
                      <a:latin typeface="Comic Sans MS" panose="030F0702030302020204" pitchFamily="66" charset="0"/>
                    </a:rPr>
                    <a:t>      </a:t>
                  </a:r>
                </a:p>
              </p:txBody>
            </p:sp>
          </mc:Choice>
          <mc:Fallback xmlns=""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5E74BA85-85A7-4883-90BF-587AB59B2A6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23520" y="1953630"/>
                  <a:ext cx="5888181" cy="461665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pic>
        <p:nvPicPr>
          <p:cNvPr id="28" name="Picture 27">
            <a:extLst>
              <a:ext uri="{FF2B5EF4-FFF2-40B4-BE49-F238E27FC236}">
                <a16:creationId xmlns:a16="http://schemas.microsoft.com/office/drawing/2014/main" id="{CA6950BF-1411-478B-A9FF-68618714DE7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459" y="3130307"/>
            <a:ext cx="1376125" cy="1635820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487D700F-A2E6-4F74-9FC7-CA8C16F2C29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7916" y="3505746"/>
            <a:ext cx="918924" cy="1073034"/>
          </a:xfrm>
          <a:prstGeom prst="rect">
            <a:avLst/>
          </a:prstGeom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960C8E6A-A2FA-4249-82C1-512A8A85C684}"/>
              </a:ext>
            </a:extLst>
          </p:cNvPr>
          <p:cNvSpPr/>
          <p:nvPr/>
        </p:nvSpPr>
        <p:spPr>
          <a:xfrm>
            <a:off x="2077659" y="5060314"/>
            <a:ext cx="651164" cy="62345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EE62555-9E5E-4804-BFDD-E85F11BCF671}"/>
              </a:ext>
            </a:extLst>
          </p:cNvPr>
          <p:cNvSpPr/>
          <p:nvPr/>
        </p:nvSpPr>
        <p:spPr>
          <a:xfrm>
            <a:off x="3381718" y="5073014"/>
            <a:ext cx="651164" cy="62345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FEEB56C-B489-4A85-8E6E-CFEBDDBDEFFD}"/>
              </a:ext>
            </a:extLst>
          </p:cNvPr>
          <p:cNvSpPr/>
          <p:nvPr/>
        </p:nvSpPr>
        <p:spPr>
          <a:xfrm>
            <a:off x="4827975" y="5067409"/>
            <a:ext cx="651164" cy="6234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18250AB5-9A12-423E-89DC-98085FCF02AB}"/>
                  </a:ext>
                </a:extLst>
              </p:cNvPr>
              <p:cNvSpPr txBox="1"/>
              <p:nvPr/>
            </p:nvSpPr>
            <p:spPr>
              <a:xfrm>
                <a:off x="1684704" y="5169430"/>
                <a:ext cx="323960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            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           </m:t>
                    </m:r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    </a:t>
                </a: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18250AB5-9A12-423E-89DC-98085FCF02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4704" y="5169430"/>
                <a:ext cx="3239602" cy="46166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5" name="Picture 34">
            <a:extLst>
              <a:ext uri="{FF2B5EF4-FFF2-40B4-BE49-F238E27FC236}">
                <a16:creationId xmlns:a16="http://schemas.microsoft.com/office/drawing/2014/main" id="{3626095E-881A-4372-BADF-556B0C4C2C5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1776" y="3130307"/>
            <a:ext cx="1376125" cy="1593209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FAFCC224-8297-435B-AC1B-B34AC949EF7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6233" y="3463135"/>
            <a:ext cx="918924" cy="1073034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46EE64E5-03E9-4F49-BF3D-2B1C8C1620B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4650" y="2986007"/>
            <a:ext cx="1376125" cy="1593209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7DF831DF-18E3-4181-9E30-5B898DD5687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4634" y="3556809"/>
            <a:ext cx="918924" cy="1073034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870E00E9-7510-4CCB-A674-04373619368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2433" y="3130306"/>
            <a:ext cx="1376125" cy="1593209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43213D4F-2C8A-4F06-BBFE-B817F105383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7361" y="3449746"/>
            <a:ext cx="918924" cy="107303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D42E2D05-B46F-4122-BFBD-B58ACC44FC39}"/>
                  </a:ext>
                </a:extLst>
              </p:cNvPr>
              <p:cNvSpPr txBox="1"/>
              <p:nvPr/>
            </p:nvSpPr>
            <p:spPr>
              <a:xfrm>
                <a:off x="2344822" y="3711210"/>
                <a:ext cx="45493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D42E2D05-B46F-4122-BFBD-B58ACC44FC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4822" y="3711210"/>
                <a:ext cx="454936" cy="46166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333DD0A7-C6F1-4790-ACD1-791FFA96937B}"/>
                  </a:ext>
                </a:extLst>
              </p:cNvPr>
              <p:cNvSpPr txBox="1"/>
              <p:nvPr/>
            </p:nvSpPr>
            <p:spPr>
              <a:xfrm>
                <a:off x="4684786" y="3723320"/>
                <a:ext cx="45493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333DD0A7-C6F1-4790-ACD1-791FFA9693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4786" y="3723320"/>
                <a:ext cx="454936" cy="46166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TextBox 44">
            <a:extLst>
              <a:ext uri="{FF2B5EF4-FFF2-40B4-BE49-F238E27FC236}">
                <a16:creationId xmlns:a16="http://schemas.microsoft.com/office/drawing/2014/main" id="{423027BA-98F7-4C8F-9A8D-C9FB6E5C4B1D}"/>
              </a:ext>
            </a:extLst>
          </p:cNvPr>
          <p:cNvSpPr txBox="1"/>
          <p:nvPr/>
        </p:nvSpPr>
        <p:spPr>
          <a:xfrm>
            <a:off x="3389747" y="894491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11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0D9D16C-A490-4DE0-8FC1-5E301F2F02B5}"/>
              </a:ext>
            </a:extLst>
          </p:cNvPr>
          <p:cNvSpPr txBox="1"/>
          <p:nvPr/>
        </p:nvSpPr>
        <p:spPr>
          <a:xfrm>
            <a:off x="2115421" y="1796096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11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E94A3D0-DF23-4A12-B822-6833811A86DF}"/>
              </a:ext>
            </a:extLst>
          </p:cNvPr>
          <p:cNvSpPr txBox="1"/>
          <p:nvPr/>
        </p:nvSpPr>
        <p:spPr>
          <a:xfrm>
            <a:off x="3411692" y="1790427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11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62E0E435-265D-48BA-BCFD-7A74B18B735E}"/>
              </a:ext>
            </a:extLst>
          </p:cNvPr>
          <p:cNvSpPr txBox="1"/>
          <p:nvPr/>
        </p:nvSpPr>
        <p:spPr>
          <a:xfrm>
            <a:off x="2063467" y="5141208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20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74628D7-A48F-46C9-9613-45DF1ECF92CA}"/>
              </a:ext>
            </a:extLst>
          </p:cNvPr>
          <p:cNvSpPr txBox="1"/>
          <p:nvPr/>
        </p:nvSpPr>
        <p:spPr>
          <a:xfrm>
            <a:off x="3394997" y="5155005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77E55FD-F673-4E4B-84E5-96067E623E0C}"/>
              </a:ext>
            </a:extLst>
          </p:cNvPr>
          <p:cNvSpPr txBox="1"/>
          <p:nvPr/>
        </p:nvSpPr>
        <p:spPr>
          <a:xfrm>
            <a:off x="4842167" y="5155006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22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6C7F504-83A5-4155-8010-EC63923E45E1}"/>
              </a:ext>
            </a:extLst>
          </p:cNvPr>
          <p:cNvSpPr txBox="1"/>
          <p:nvPr/>
        </p:nvSpPr>
        <p:spPr>
          <a:xfrm>
            <a:off x="4795980" y="889203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22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7DED24BE-3910-4D22-877D-6871FC888CD7}"/>
              </a:ext>
            </a:extLst>
          </p:cNvPr>
          <p:cNvSpPr txBox="1"/>
          <p:nvPr/>
        </p:nvSpPr>
        <p:spPr>
          <a:xfrm>
            <a:off x="4830623" y="1796096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22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91371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 animBg="1"/>
      <p:bldP spid="22" grpId="0" animBg="1"/>
      <p:bldP spid="31" grpId="0" animBg="1"/>
      <p:bldP spid="32" grpId="0" animBg="1"/>
      <p:bldP spid="33" grpId="0" animBg="1"/>
      <p:bldP spid="34" grpId="0"/>
      <p:bldP spid="43" grpId="0"/>
      <p:bldP spid="44" grpId="0"/>
      <p:bldP spid="45" grpId="0"/>
      <p:bldP spid="45" grpId="1"/>
      <p:bldP spid="46" grpId="0"/>
      <p:bldP spid="46" grpId="1"/>
      <p:bldP spid="47" grpId="0"/>
      <p:bldP spid="47" grpId="1"/>
      <p:bldP spid="48" grpId="0"/>
      <p:bldP spid="48" grpId="1"/>
      <p:bldP spid="49" grpId="0"/>
      <p:bldP spid="49" grpId="1"/>
      <p:bldP spid="50" grpId="0"/>
      <p:bldP spid="50" grpId="1"/>
      <p:bldP spid="51" grpId="0"/>
      <p:bldP spid="51" grpId="1"/>
      <p:bldP spid="52" grpId="0"/>
      <p:bldP spid="52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14|0.4|6.5|2.9|6|9|4.9|3.8|2.3|4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4.4|9.6|4.7|3.8|1.4|1.9|2.9|5.4|1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3.7|5.5|4.5|4.3|3.6|1.7|3.1|3.2|3.6|5|1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3.2|1.1|3.7|4.9|3.2|1.7|2.2|4.1|3.1|4.9|2.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1|4.4|1.2|4.1|10.3|6.1|2.1|1.8|1.7|1.2|3.3|2.5|7.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19.5|5|0.9|0.8|0.9|2.5|1.5|1.3|6.6|3.9|8.6|1.8|15.8|1.2|1.7|0.5|2.3|0.6|3.9|0.6|1.7|0.7|3.2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28575"/>
      </a:spPr>
      <a:bodyPr rtlCol="0" anchor="ctr"/>
      <a:lstStyle>
        <a:defPPr algn="ctr">
          <a:defRPr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pattFill prst="dotGrid">
          <a:fgClr>
            <a:schemeClr val="accent1"/>
          </a:fgClr>
          <a:bgClr>
            <a:schemeClr val="bg1"/>
          </a:bgClr>
        </a:pattFill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1_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9" ma:contentTypeDescription="Create a new document." ma:contentTypeScope="" ma:versionID="b2c766a94e95002ac4288712d4fa69c8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7178f4fb24cd49e559b70803ab372ab1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727757-3061-47D3-99FD-9493F136DC43}">
  <ds:schemaRefs>
    <ds:schemaRef ds:uri="522d4c35-b548-4432-90ae-af4376e1c4b4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03EEA52-0890-471D-A056-58EC675853D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18873</TotalTime>
  <Words>74</Words>
  <Application>Microsoft Office PowerPoint</Application>
  <PresentationFormat>On-screen Show (4:3)</PresentationFormat>
  <Paragraphs>54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6</vt:i4>
      </vt:variant>
    </vt:vector>
  </HeadingPairs>
  <TitlesOfParts>
    <vt:vector size="18" baseType="lpstr">
      <vt:lpstr>Arial</vt:lpstr>
      <vt:lpstr>Calibri</vt:lpstr>
      <vt:lpstr>Cambria Math</vt:lpstr>
      <vt:lpstr>Comic Sans MS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1_Let's learn slides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Hughes, V</cp:lastModifiedBy>
  <cp:revision>406</cp:revision>
  <dcterms:created xsi:type="dcterms:W3CDTF">2019-07-05T11:02:13Z</dcterms:created>
  <dcterms:modified xsi:type="dcterms:W3CDTF">2021-01-08T10:11:49Z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