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9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</p:sldMasterIdLst>
  <p:notesMasterIdLst>
    <p:notesMasterId r:id="rId21"/>
  </p:notesMasterIdLst>
  <p:sldIdLst>
    <p:sldId id="298" r:id="rId11"/>
    <p:sldId id="334" r:id="rId12"/>
    <p:sldId id="300" r:id="rId13"/>
    <p:sldId id="326" r:id="rId14"/>
    <p:sldId id="327" r:id="rId15"/>
    <p:sldId id="328" r:id="rId16"/>
    <p:sldId id="329" r:id="rId17"/>
    <p:sldId id="330" r:id="rId18"/>
    <p:sldId id="331" r:id="rId19"/>
    <p:sldId id="332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presProps" Target="presProps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881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45335E50-1930-44E5-9B14-893AFBD95C69}" type="datetimeFigureOut">
              <a:rPr lang="en-GB" smtClean="0"/>
              <a:pPr/>
              <a:t>08/01/2021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fld id="{108BBDC2-4ED5-4A8D-A28C-1B3F6D2413F0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1270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0854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1090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9737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81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4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520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4062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65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Relationship Id="rId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Relationship Id="rId6" Type="http://schemas.openxmlformats.org/officeDocument/2006/relationships/image" Target="../media/image16.png"/><Relationship Id="rId5" Type="http://schemas.openxmlformats.org/officeDocument/2006/relationships/image" Target="../media/image19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Relationship Id="rId5" Type="http://schemas.openxmlformats.org/officeDocument/2006/relationships/image" Target="../media/image19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10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more do we need to make 10?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0800000" flipH="1" flipV="1">
            <a:off x="2682482" y="4669130"/>
            <a:ext cx="2027421" cy="891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35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55623" y="386448"/>
            <a:ext cx="29607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047451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 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 </a:t>
            </a:r>
            <a:r>
              <a:rPr lang="en-GB" sz="3200" dirty="0" smtClean="0">
                <a:latin typeface="Comic Sans MS" panose="030F0702030302020204" pitchFamily="66" charset="0"/>
                <a:ea typeface="Cambria Math" panose="02040503050406030204" pitchFamily="18" charset="0"/>
              </a:rPr>
              <a:t>5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 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4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2718041" y="3866432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4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4136020" y="5036402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ounded Rectangle 26"/>
          <p:cNvSpPr/>
          <p:nvPr/>
        </p:nvSpPr>
        <p:spPr>
          <a:xfrm>
            <a:off x="5507034" y="3866432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ounded Rectangle 27"/>
          <p:cNvSpPr/>
          <p:nvPr/>
        </p:nvSpPr>
        <p:spPr>
          <a:xfrm>
            <a:off x="3538003" y="2494329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ounded Rectangle 28"/>
          <p:cNvSpPr/>
          <p:nvPr/>
        </p:nvSpPr>
        <p:spPr>
          <a:xfrm>
            <a:off x="4743729" y="2453487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ounded Rectangle 29"/>
          <p:cNvSpPr/>
          <p:nvPr/>
        </p:nvSpPr>
        <p:spPr>
          <a:xfrm>
            <a:off x="5181495" y="5036401"/>
            <a:ext cx="516304" cy="53728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51281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95550" y="334776"/>
            <a:ext cx="749747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1</a:t>
            </a:r>
            <a:r>
              <a:rPr lang="en-GB" sz="2800" dirty="0" smtClean="0">
                <a:latin typeface="Comic Sans MS" panose="030F0702030302020204" pitchFamily="66" charset="0"/>
              </a:rPr>
              <a:t>) How many?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2</a:t>
            </a:r>
            <a:r>
              <a:rPr lang="en-GB" sz="2800" dirty="0" smtClean="0">
                <a:latin typeface="Comic Sans MS" panose="030F0702030302020204" pitchFamily="66" charset="0"/>
              </a:rPr>
              <a:t>) 4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>
                <a:latin typeface="Comic Sans MS" panose="030F0702030302020204" pitchFamily="66" charset="0"/>
              </a:rPr>
              <a:t> 10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3</a:t>
            </a:r>
            <a:r>
              <a:rPr lang="en-GB" sz="2800" dirty="0" smtClean="0">
                <a:latin typeface="Comic Sans MS" panose="030F0702030302020204" pitchFamily="66" charset="0"/>
              </a:rPr>
              <a:t>) 10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2800" dirty="0" smtClean="0">
                <a:latin typeface="Comic Sans MS" panose="030F0702030302020204" pitchFamily="66" charset="0"/>
              </a:rPr>
              <a:t>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>
                <a:latin typeface="Comic Sans MS" panose="030F0702030302020204" pitchFamily="66" charset="0"/>
              </a:rPr>
              <a:t> ?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4</a:t>
            </a:r>
            <a:r>
              <a:rPr lang="en-GB" sz="2800" dirty="0" smtClean="0">
                <a:latin typeface="Comic Sans MS" panose="030F0702030302020204" pitchFamily="66" charset="0"/>
              </a:rPr>
              <a:t>) How many more do we need to make 10?</a:t>
            </a:r>
            <a:endParaRPr lang="en-GB" sz="28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7237" y="230489"/>
            <a:ext cx="1116287" cy="103930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0950" y="230489"/>
            <a:ext cx="1116287" cy="103930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84760" y="488530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10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160950" y="160992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6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53960" y="2896532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solidFill>
                  <a:schemeClr val="accent1"/>
                </a:solidFill>
                <a:latin typeface="Comic Sans MS" panose="030F0702030302020204" pitchFamily="66" charset="0"/>
              </a:rPr>
              <a:t>7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196227" y="4840268"/>
            <a:ext cx="6610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omic Sans MS" panose="030F0702030302020204" pitchFamily="66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0800000">
            <a:off x="4835380" y="4687568"/>
            <a:ext cx="1985510" cy="873463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0800000" flipH="1" flipV="1">
            <a:off x="2682482" y="4669130"/>
            <a:ext cx="2027421" cy="89190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60153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7005" y="1972104"/>
            <a:ext cx="2055098" cy="904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2347" y="3945563"/>
            <a:ext cx="2022074" cy="889548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4908665" y="4435496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37595" y="151793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9746" y="342611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2818" y="1972104"/>
            <a:ext cx="2022074" cy="889548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01063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78286" y="289548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018817" y="289408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18816" y="4958527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37163" y="4944420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2.59259E-6 L -0.13924 -0.00208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62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3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1" grpId="0"/>
      <p:bldP spid="32" grpId="0"/>
      <p:bldP spid="34" grpId="0"/>
      <p:bldP spid="34" grpId="1"/>
      <p:bldP spid="35" grpId="0"/>
      <p:bldP spid="36" grpId="0"/>
      <p:bldP spid="36" grpId="1"/>
      <p:bldP spid="37" grpId="0"/>
      <p:bldP spid="40" grpId="0"/>
      <p:bldP spid="41" grpId="0"/>
      <p:bldP spid="42" grpId="0"/>
      <p:bldP spid="4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337" y="3962337"/>
            <a:ext cx="2022074" cy="8895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97005" y="1972104"/>
            <a:ext cx="2055098" cy="904076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5680374" y="40448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537595" y="1517939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If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9746" y="3426111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Then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01063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78286" y="289548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2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2347" y="1986632"/>
            <a:ext cx="2022074" cy="889548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5018817" y="289408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12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018816" y="4958527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12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29807" y="4952900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5070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22118 0.0550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59" y="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1" grpId="0"/>
      <p:bldP spid="32" grpId="0"/>
      <p:bldP spid="34" grpId="0"/>
      <p:bldP spid="34" grpId="1"/>
      <p:bldP spid="35" grpId="0"/>
      <p:bldP spid="36" grpId="0"/>
      <p:bldP spid="37" grpId="0"/>
      <p:bldP spid="19" grpId="0"/>
      <p:bldP spid="20" grpId="0"/>
      <p:bldP spid="21" grpId="0"/>
      <p:bldP spid="2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106558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050908" y="4082447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04797" y="1339212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Change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3585" y="3352439"/>
            <a:ext cx="238900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Into 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604608" y="1288793"/>
            <a:ext cx="18708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4648" y="1961370"/>
            <a:ext cx="2055098" cy="90407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2106" y="1923987"/>
            <a:ext cx="2022074" cy="8895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3337" y="3978904"/>
            <a:ext cx="2022074" cy="889548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078208" y="4972634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240625" y="1298155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369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0.00348 L -0.26215 0.0502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108" y="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2" animBg="1"/>
      <p:bldP spid="31" grpId="0"/>
      <p:bldP spid="32" grpId="0"/>
      <p:bldP spid="34" grpId="0"/>
      <p:bldP spid="36" grpId="0"/>
      <p:bldP spid="37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4106558" y="3978904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299970" y="4396721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5724" y="3931035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704797" y="1339212"/>
            <a:ext cx="18519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Change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83585" y="3352439"/>
            <a:ext cx="23236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Into  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099746" y="1980605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07224" y="1284311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7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649498" y="4972634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44648" y="1961370"/>
            <a:ext cx="2055098" cy="904076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3337" y="1961370"/>
            <a:ext cx="2022074" cy="88954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3337" y="3898518"/>
            <a:ext cx="2022074" cy="889548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097269" y="4972634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902686" y="1297201"/>
            <a:ext cx="7945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992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2.96296E-6 L -0.17969 0.00348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2" grpId="0"/>
      <p:bldP spid="34" grpId="0"/>
      <p:bldP spid="36" grpId="0"/>
      <p:bldP spid="37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6668" y="3419326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333301" y="3917529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055" y="3451843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6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7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6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7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>
                <a:latin typeface="Comic Sans MS" panose="030F0702030302020204" pitchFamily="66" charset="0"/>
              </a:rP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7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6 </a:t>
            </a:r>
            <a:endParaRPr lang="en-GB" sz="3200" dirty="0">
              <a:latin typeface="Comic Sans MS" panose="030F0702030302020204" pitchFamily="66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0917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-0.17969 0.0034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993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36" grpId="0"/>
      <p:bldP spid="36" grpId="1"/>
      <p:bldP spid="19" grpId="0"/>
      <p:bldP spid="22" grpId="0"/>
      <p:bldP spid="5" grpId="0" animBg="1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5767" y="3466371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972292" y="35793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" name="Picture 2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9055" y="3451843"/>
            <a:ext cx="2055098" cy="9040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9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4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4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9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4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32034" y="569225"/>
            <a:ext cx="747045" cy="747045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5494553" y="711914"/>
            <a:ext cx="23354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Have a think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8619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1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0.00625 L -0.25087 0.0541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52" y="3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19" grpId="0"/>
      <p:bldP spid="22" grpId="0"/>
      <p:bldP spid="22" grpId="1"/>
      <p:bldP spid="5" grpId="0" animBg="1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9055" y="3459107"/>
            <a:ext cx="2055098" cy="90407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5767" y="3466371"/>
            <a:ext cx="2022074" cy="889548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4139889" y="3499712"/>
            <a:ext cx="6610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>
                <a:solidFill>
                  <a:schemeClr val="accent1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endParaRPr lang="en-GB" sz="4000" dirty="0">
              <a:solidFill>
                <a:schemeClr val="accent1"/>
              </a:solidFill>
              <a:latin typeface="Cambria Math" panose="02040503050406030204" pitchFamily="18" charset="0"/>
              <a:ea typeface="Cambria Math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5226" y="519397"/>
            <a:ext cx="61714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Making 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5972292" y="35793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814410" y="1901995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8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 </a:t>
            </a:r>
            <a:r>
              <a:rPr lang="en-GB" sz="3200" dirty="0" smtClean="0">
                <a:latin typeface="Comic Sans MS" panose="030F0702030302020204" pitchFamily="66" charset="0"/>
              </a:rPr>
              <a:t>10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718041" y="5195226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10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3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749" y="1092318"/>
            <a:ext cx="2077898" cy="2080142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896718" y="1216306"/>
            <a:ext cx="19118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8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   </a:t>
            </a:r>
            <a:r>
              <a:rPr lang="en-GB" sz="3200" dirty="0" smtClean="0">
                <a:latin typeface="Comic Sans MS" panose="030F0702030302020204" pitchFamily="66" charset="0"/>
              </a:rPr>
              <a:t> 5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3617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endParaRPr lang="en-GB" sz="32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609149" y="2413765"/>
            <a:ext cx="830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3</a:t>
            </a:r>
          </a:p>
        </p:txBody>
      </p:sp>
      <p:sp>
        <p:nvSpPr>
          <p:cNvPr id="5" name="Oval 4"/>
          <p:cNvSpPr/>
          <p:nvPr/>
        </p:nvSpPr>
        <p:spPr>
          <a:xfrm rot="20256955">
            <a:off x="3190880" y="1003767"/>
            <a:ext cx="679149" cy="22193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/>
          <p:cNvSpPr txBox="1"/>
          <p:nvPr/>
        </p:nvSpPr>
        <p:spPr>
          <a:xfrm>
            <a:off x="5610429" y="2364897"/>
            <a:ext cx="23148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5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2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 </a:t>
            </a:r>
            <a:r>
              <a:rPr lang="en-GB" sz="3200" dirty="0" smtClean="0">
                <a:latin typeface="Comic Sans MS" panose="030F0702030302020204" pitchFamily="66" charset="0"/>
              </a:rPr>
              <a:t>3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18041" y="4568135"/>
            <a:ext cx="33653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latin typeface="Comic Sans MS" panose="030F0702030302020204" pitchFamily="66" charset="0"/>
              </a:rPr>
              <a:t>8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 smtClean="0">
                <a:latin typeface="Comic Sans MS" panose="030F0702030302020204" pitchFamily="66" charset="0"/>
              </a:rPr>
              <a:t> 5 </a:t>
            </a:r>
            <a:r>
              <a:rPr lang="en-GB" sz="32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3200" dirty="0" smtClean="0">
                <a:latin typeface="Comic Sans MS" panose="030F0702030302020204" pitchFamily="66" charset="0"/>
              </a:rPr>
              <a:t> 10 </a:t>
            </a:r>
            <a:r>
              <a:rPr lang="en-GB" sz="32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3200" dirty="0">
                <a:latin typeface="Comic Sans MS" panose="030F0702030302020204" pitchFamily="66" charset="0"/>
              </a:rPr>
              <a:t> 3</a:t>
            </a:r>
            <a:r>
              <a:rPr lang="en-GB" sz="3200" dirty="0" smtClean="0">
                <a:latin typeface="Comic Sans MS" panose="030F0702030302020204" pitchFamily="66" charset="0"/>
              </a:rPr>
              <a:t> 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6356779" y="3587703"/>
            <a:ext cx="288000" cy="288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925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mph" presetSubtype="0" autoRev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4" dur="105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74 -0.00578 L -0.29132 0.05533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479" y="30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-0.29011 0.05371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14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13" grpId="0" animBg="1"/>
      <p:bldP spid="13" grpId="1" animBg="1"/>
      <p:bldP spid="31" grpId="0"/>
      <p:bldP spid="37" grpId="0"/>
      <p:bldP spid="36" grpId="0"/>
      <p:bldP spid="19" grpId="0"/>
      <p:bldP spid="22" grpId="0"/>
      <p:bldP spid="22" grpId="1"/>
      <p:bldP spid="5" grpId="0" animBg="1"/>
      <p:bldP spid="23" grpId="0"/>
      <p:bldP spid="24" grpId="0"/>
      <p:bldP spid="21" grpId="0" animBg="1"/>
      <p:bldP spid="21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.9|6.2|10|8.9|4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6|2.6|1.2|0.9|3.6|6.6|1.4|1.7|0.8|8.5|6.6|12.7|2.4|13.1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0.6|1.1|1.2|2.8|1.4|2.9|2.3|0.6|2.7|2.3|9|6.1|10.4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0.8|1.3|6.3|4|5.3|5.5|4.4|5.8|6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1|3.3|5.3|23.8|4.5|7.9|5.3|7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4|1.1|17.3|14.2|5.7|1.2|7.6|7.6|6.9|4.4|3.6|9.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4.8|5.2|1|2.6|2.7|5.5|4.1|7.3|8.1|6.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7.9|8.4|4.5|1.1|1.4|1.9|4.7|4.3|7.8|2.1|9.4|7.7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2|1|1.3|3.7|9.3|1.5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727757-3061-47D3-99FD-9493F136DC43}">
  <ds:schemaRefs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4841</TotalTime>
  <Words>254</Words>
  <Application>Microsoft Office PowerPoint</Application>
  <PresentationFormat>On-screen Show (4:3)</PresentationFormat>
  <Paragraphs>98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Arial</vt:lpstr>
      <vt:lpstr>Calibri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253</cp:revision>
  <dcterms:created xsi:type="dcterms:W3CDTF">2019-07-05T11:02:13Z</dcterms:created>
  <dcterms:modified xsi:type="dcterms:W3CDTF">2021-01-08T10:19:12Z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