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0"/>
  </p:notesMasterIdLst>
  <p:sldIdLst>
    <p:sldId id="298" r:id="rId11"/>
    <p:sldId id="312" r:id="rId12"/>
    <p:sldId id="300" r:id="rId13"/>
    <p:sldId id="313" r:id="rId14"/>
    <p:sldId id="314" r:id="rId15"/>
    <p:sldId id="311" r:id="rId16"/>
    <p:sldId id="315" r:id="rId17"/>
    <p:sldId id="304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16?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5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14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4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69931"/>
            <a:ext cx="2077898" cy="20801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1870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87289" y="1333487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742" y="1688669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46168" y="1675429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59646" y="2109651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85565" y="2079014"/>
            <a:ext cx="457922" cy="5257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601669" y="1333487"/>
            <a:ext cx="457922" cy="525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592122" y="1688669"/>
            <a:ext cx="457922" cy="5257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60548" y="1675429"/>
            <a:ext cx="457922" cy="5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16?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5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14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2623" y="163478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9749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70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861" y="41190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87289" y="1333487"/>
            <a:ext cx="457922" cy="525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77742" y="1688669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46168" y="1675429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59646" y="2109651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85565" y="2079014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01669" y="1333487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592122" y="1688669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960548" y="1675429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1476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82" y="1610426"/>
            <a:ext cx="1467802" cy="10081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97922" y="1737628"/>
            <a:ext cx="2719256" cy="1430787"/>
          </a:xfrm>
          <a:prstGeom prst="wedgeRoundRectCallout">
            <a:avLst>
              <a:gd name="adj1" fmla="val -74910"/>
              <a:gd name="adj2" fmla="val 7008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05586" y="1711933"/>
            <a:ext cx="2911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number track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0783" y="2048757"/>
                <a:ext cx="2314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83" y="2048757"/>
                <a:ext cx="2314824" cy="584775"/>
              </a:xfrm>
              <a:prstGeom prst="rect">
                <a:avLst/>
              </a:prstGeom>
              <a:blipFill>
                <a:blip r:embed="rId6"/>
                <a:stretch>
                  <a:fillRect t="-14583" r="-26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47588" y="2033837"/>
            <a:ext cx="128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78549"/>
              </p:ext>
            </p:extLst>
          </p:nvPr>
        </p:nvGraphicFramePr>
        <p:xfrm>
          <a:off x="667505" y="4250721"/>
          <a:ext cx="7525515" cy="6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701">
                  <a:extLst>
                    <a:ext uri="{9D8B030D-6E8A-4147-A177-3AD203B41FA5}">
                      <a16:colId xmlns:a16="http://schemas.microsoft.com/office/drawing/2014/main" val="291367321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47146547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994320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435914392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9635816"/>
                    </a:ext>
                  </a:extLst>
                </a:gridCol>
              </a:tblGrid>
              <a:tr h="6436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62871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05480" y="3732392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966916" y="3711674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430564" y="3711673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916567" y="3711672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928173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2069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6860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3678494" y="4343560"/>
            <a:ext cx="466295" cy="46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688190" y="4343560"/>
            <a:ext cx="466295" cy="46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0884" y="455499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835962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68706" y="455499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93784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8270" y="4554997"/>
            <a:ext cx="7336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16923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966" y="3813562"/>
            <a:ext cx="1522402" cy="10678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598829" y="3382922"/>
            <a:ext cx="2832979" cy="794949"/>
          </a:xfrm>
          <a:prstGeom prst="wedgeRoundRectCallout">
            <a:avLst>
              <a:gd name="adj1" fmla="val -72688"/>
              <a:gd name="adj2" fmla="val 3450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598829" y="3354781"/>
            <a:ext cx="260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count back 4!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2003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7381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73933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0047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70551" y="4559841"/>
            <a:ext cx="80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56443" y="3462163"/>
            <a:ext cx="277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12, 11, 10, 9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451109" y="442641"/>
            <a:ext cx="2663651" cy="850806"/>
          </a:xfrm>
          <a:prstGeom prst="wedgeRoundRectCallout">
            <a:avLst>
              <a:gd name="adj1" fmla="val 70651"/>
              <a:gd name="adj2" fmla="val 34500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451108" y="442641"/>
            <a:ext cx="266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Remember to count 4 jumps.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70" y="354046"/>
            <a:ext cx="1467802" cy="1008186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4234"/>
              </p:ext>
            </p:extLst>
          </p:nvPr>
        </p:nvGraphicFramePr>
        <p:xfrm>
          <a:off x="713109" y="2380471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4231508" y="2485164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06431" y="1816735"/>
            <a:ext cx="446337" cy="64151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236374" y="1827814"/>
            <a:ext cx="498384" cy="64655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1453483" y="2463310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568148" y="1801241"/>
            <a:ext cx="478574" cy="67988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927005" y="1797832"/>
            <a:ext cx="448849" cy="63212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19" grpId="1"/>
      <p:bldP spid="20" grpId="0" animBg="1"/>
      <p:bldP spid="22" grpId="0" animBg="1"/>
      <p:bldP spid="23" grpId="0"/>
      <p:bldP spid="23" grpId="1"/>
      <p:bldP spid="30" grpId="0"/>
      <p:bldP spid="31" grpId="0"/>
      <p:bldP spid="32" grpId="0"/>
      <p:bldP spid="33" grpId="0"/>
      <p:bldP spid="37" grpId="0"/>
      <p:bldP spid="38" grpId="0"/>
      <p:bldP spid="40" grpId="0" animBg="1"/>
      <p:bldP spid="41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09548"/>
              </p:ext>
            </p:extLst>
          </p:nvPr>
        </p:nvGraphicFramePr>
        <p:xfrm>
          <a:off x="713109" y="2380471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0884" y="455499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835962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68706" y="455499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93784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6923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49" y="3696384"/>
            <a:ext cx="1522402" cy="10678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598830" y="3382922"/>
            <a:ext cx="2362152" cy="794949"/>
          </a:xfrm>
          <a:prstGeom prst="wedgeRoundRectCallout">
            <a:avLst>
              <a:gd name="adj1" fmla="val -72688"/>
              <a:gd name="adj2" fmla="val 3450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26422" y="459129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8330" y="3488009"/>
            <a:ext cx="79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12,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354171" y="442641"/>
            <a:ext cx="2760589" cy="972389"/>
          </a:xfrm>
          <a:prstGeom prst="wedgeRoundRectCallout">
            <a:avLst>
              <a:gd name="adj1" fmla="val 73123"/>
              <a:gd name="adj2" fmla="val 6429"/>
              <a:gd name="adj3" fmla="val 1666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298845" y="479168"/>
            <a:ext cx="284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Try it again, Tiny.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51922" y="3488009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11,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1647" y="3488009"/>
            <a:ext cx="72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10,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80449" y="3488009"/>
            <a:ext cx="80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1966" y="3502600"/>
            <a:ext cx="20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OK! I will.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70" y="354046"/>
            <a:ext cx="1467802" cy="1008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50226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6415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3778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9892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0923" y="2430833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551045" y="1800816"/>
            <a:ext cx="475265" cy="64755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870865" y="1765318"/>
            <a:ext cx="458156" cy="67658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139966" y="2463310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96642" y="1759024"/>
            <a:ext cx="458154" cy="68917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493233" y="1785501"/>
            <a:ext cx="500122" cy="65332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5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  <p:bldP spid="38" grpId="0"/>
      <p:bldP spid="40" grpId="0" animBg="1"/>
      <p:bldP spid="41" grpId="0"/>
      <p:bldP spid="56" grpId="0"/>
      <p:bldP spid="57" grpId="0"/>
      <p:bldP spid="58" grpId="0"/>
      <p:bldP spid="59" grpId="0"/>
      <p:bldP spid="59" grpId="1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425" y="1056492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back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using a number 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43780"/>
              </p:ext>
            </p:extLst>
          </p:nvPr>
        </p:nvGraphicFramePr>
        <p:xfrm>
          <a:off x="929615" y="2361100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8283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989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7695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7401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7107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6813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3815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3521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6235" y="2880237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577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87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9165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581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2457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275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340149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340149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347681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337628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337628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347681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347197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57624" y="423285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24" y="4232852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814337" y="430817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87255" y="420764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255" y="4207648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2839415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972159" y="430817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997237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220376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875" y="430333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58672" y="503919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72" y="5039192"/>
                <a:ext cx="77634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815385" y="511451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8303" y="501398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03" y="5013988"/>
                <a:ext cx="6505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840463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3973207" y="511451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98285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21424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0923" y="510967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13 muffins.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750"/>
              </p:ext>
            </p:extLst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33051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3299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9940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10188" y="287093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04521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37136" y="3302412"/>
            <a:ext cx="461870" cy="42856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094986" y="3278458"/>
            <a:ext cx="448849" cy="43859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38929" y="3314854"/>
            <a:ext cx="489745" cy="43155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2195511" y="284756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65759" y="285999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222579" y="3273559"/>
            <a:ext cx="447462" cy="42512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778645" y="3297647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114929" y="152284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 muffins were eaten.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5" y="1899718"/>
            <a:ext cx="1103236" cy="117814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14930" y="200489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muffins are left?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4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Twelve snowflakes fell on my glove.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4929" y="152284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 snowflakes melted.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4930" y="200489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snowflakes are left?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131">
            <a:off x="3034606" y="2463661"/>
            <a:ext cx="2609850" cy="2838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0" y="2964673"/>
            <a:ext cx="757102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32" y="3489693"/>
            <a:ext cx="757102" cy="72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0" y="3621626"/>
            <a:ext cx="757102" cy="72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6" y="3018632"/>
            <a:ext cx="757102" cy="72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85" y="3715354"/>
            <a:ext cx="757102" cy="7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17 cars in the carpark.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45354"/>
              </p:ext>
            </p:extLst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230571" y="5137001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2326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4929" y="162889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After school only 9 cars are left.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51214" y="2169914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cars drove away?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989" y="1943845"/>
            <a:ext cx="2070090" cy="12710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93612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7655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21698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85740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801332" y="3286568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340030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901358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62686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49782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3825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24014" y="3309194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85342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077868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33931" y="3308872"/>
            <a:ext cx="461266" cy="416250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2641910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5" name="Left Bracket 6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67899" y="3313847"/>
            <a:ext cx="480538" cy="42557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998527" y="4209911"/>
            <a:ext cx="451573" cy="457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478911" y="4213905"/>
            <a:ext cx="451573" cy="457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 animBg="1"/>
      <p:bldP spid="63" grpId="0"/>
      <p:bldP spid="65" grpId="0" animBg="1"/>
      <p:bldP spid="5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3|12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3|8.7|5.6|1.3|1.4|1.4|1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3|2.5|2.6|1.3|7|2.9|3.9|6.8|8.5|5|2.6|1.2|1.3|1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1|9.6|7|1|1.7|1.4|1|1.1|1.1|1|1|1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9.7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2.9|11.7|1.3|1.1|1.2|1.1|1.1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5.7|6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.4|6.9|3|14.6|1.3|1.3|1.3|1.1|1.3|1.1|1.1|9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http://purl.org/dc/terms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97F4B-5007-421D-91AB-E42F164D4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361</Words>
  <Application>Microsoft Office PowerPoint</Application>
  <PresentationFormat>On-screen Show (4:3)</PresentationFormat>
  <Paragraphs>208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233</cp:revision>
  <dcterms:created xsi:type="dcterms:W3CDTF">2019-07-05T11:02:13Z</dcterms:created>
  <dcterms:modified xsi:type="dcterms:W3CDTF">2021-01-08T12:17:06Z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