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0"/>
  </p:notesMasterIdLst>
  <p:sldIdLst>
    <p:sldId id="312" r:id="rId11"/>
    <p:sldId id="313" r:id="rId12"/>
    <p:sldId id="311" r:id="rId13"/>
    <p:sldId id="317" r:id="rId14"/>
    <p:sldId id="316" r:id="rId15"/>
    <p:sldId id="318" r:id="rId16"/>
    <p:sldId id="319" r:id="rId17"/>
    <p:sldId id="320" r:id="rId18"/>
    <p:sldId id="30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77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42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theme" Target="theme/theme1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59C2FCDA-1FE5-44B6-A972-E9F0C3EF0954}"/>
    <pc:docChg chg="modSld">
      <pc:chgData name="James Clegg" userId="c6df1435-7a36-4b38-be4d-16e68e91152f" providerId="ADAL" clId="{59C2FCDA-1FE5-44B6-A972-E9F0C3EF0954}" dt="2020-12-14T19:29:28.159" v="2" actId="14100"/>
      <pc:docMkLst>
        <pc:docMk/>
      </pc:docMkLst>
      <pc:sldChg chg="modSp">
        <pc:chgData name="James Clegg" userId="c6df1435-7a36-4b38-be4d-16e68e91152f" providerId="ADAL" clId="{59C2FCDA-1FE5-44B6-A972-E9F0C3EF0954}" dt="2020-12-14T19:29:28.159" v="2" actId="14100"/>
        <pc:sldMkLst>
          <pc:docMk/>
          <pc:sldMk cId="3939627984" sldId="300"/>
        </pc:sldMkLst>
        <pc:spChg chg="mod">
          <ac:chgData name="James Clegg" userId="c6df1435-7a36-4b38-be4d-16e68e91152f" providerId="ADAL" clId="{59C2FCDA-1FE5-44B6-A972-E9F0C3EF0954}" dt="2020-12-14T19:29:28.159" v="2" actId="14100"/>
          <ac:spMkLst>
            <pc:docMk/>
            <pc:sldMk cId="3939627984" sldId="300"/>
            <ac:spMk id="2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29/12/2020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29/12/2020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4.png"/><Relationship Id="rId5" Type="http://schemas.openxmlformats.org/officeDocument/2006/relationships/image" Target="../media/image14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 How many?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 These are number bonds for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 If                     then 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 What number is this? thirteen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210821" y="351016"/>
            <a:ext cx="1888867" cy="911765"/>
            <a:chOff x="2189669" y="4062954"/>
            <a:chExt cx="1888867" cy="91176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78221" y="3574403"/>
              <a:ext cx="911764" cy="1888867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3643952" y="4062954"/>
              <a:ext cx="327547" cy="67302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133020" y="2105127"/>
            <a:ext cx="2146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latin typeface="Comic Sans MS" panose="030F0702030302020204" pitchFamily="66" charset="0"/>
              </a:rPr>
              <a:t> 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latin typeface="Comic Sans MS" panose="030F0702030302020204" pitchFamily="66" charset="0"/>
              </a:rPr>
              <a:t> 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55238" y="2072831"/>
            <a:ext cx="2146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latin typeface="Comic Sans MS" panose="030F0702030302020204" pitchFamily="66" charset="0"/>
              </a:rPr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latin typeface="Comic Sans MS" panose="030F0702030302020204" pitchFamily="66" charset="0"/>
              </a:rPr>
              <a:t> 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02739" y="3334109"/>
            <a:ext cx="2146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latin typeface="Comic Sans MS" panose="030F0702030302020204" pitchFamily="66" charset="0"/>
              </a:rPr>
              <a:t> 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latin typeface="Comic Sans MS" panose="030F0702030302020204" pitchFamily="66" charset="0"/>
              </a:rPr>
              <a:t> 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46808" y="3334109"/>
            <a:ext cx="2146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15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latin typeface="Comic Sans MS" panose="030F0702030302020204" pitchFamily="66" charset="0"/>
              </a:rPr>
              <a:t> 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latin typeface="Comic Sans MS" panose="030F0702030302020204" pitchFamily="66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288321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 How many?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 These are number bonds for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 If                     then 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 What number is this? thirteen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45803" y="158030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210821" y="351016"/>
            <a:ext cx="1888867" cy="911765"/>
            <a:chOff x="2189669" y="4062954"/>
            <a:chExt cx="1888867" cy="91176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78221" y="3574403"/>
              <a:ext cx="911764" cy="1888867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3643952" y="4062954"/>
              <a:ext cx="327547" cy="67302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133020" y="2105127"/>
            <a:ext cx="2146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latin typeface="Comic Sans MS" panose="030F0702030302020204" pitchFamily="66" charset="0"/>
              </a:rPr>
              <a:t> 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latin typeface="Comic Sans MS" panose="030F0702030302020204" pitchFamily="66" charset="0"/>
              </a:rPr>
              <a:t> 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55238" y="2072831"/>
            <a:ext cx="2146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latin typeface="Comic Sans MS" panose="030F0702030302020204" pitchFamily="66" charset="0"/>
              </a:rPr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latin typeface="Comic Sans MS" panose="030F0702030302020204" pitchFamily="66" charset="0"/>
              </a:rPr>
              <a:t> 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02739" y="3334109"/>
            <a:ext cx="2146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latin typeface="Comic Sans MS" panose="030F0702030302020204" pitchFamily="66" charset="0"/>
              </a:rPr>
              <a:t> 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latin typeface="Comic Sans MS" panose="030F0702030302020204" pitchFamily="66" charset="0"/>
              </a:rPr>
              <a:t> 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46808" y="3334109"/>
            <a:ext cx="2146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15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latin typeface="Comic Sans MS" panose="030F0702030302020204" pitchFamily="66" charset="0"/>
              </a:rPr>
              <a:t> 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latin typeface="Comic Sans MS" panose="030F0702030302020204" pitchFamily="66" charset="0"/>
              </a:rPr>
              <a:t> 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03311" y="3367289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27727" y="516763"/>
            <a:ext cx="2146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8 </a:t>
            </a:r>
            <a:r>
              <a:rPr lang="en-GB" sz="28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2 </a:t>
            </a:r>
            <a:r>
              <a:rPr lang="en-GB" sz="28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62978" y="462830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797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Number bonds to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7512" y="1691344"/>
            <a:ext cx="2620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1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9 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10</a:t>
            </a:r>
            <a:endParaRPr lang="en-GB" sz="32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7512" y="2442005"/>
            <a:ext cx="2620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8 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10</a:t>
            </a:r>
            <a:endParaRPr lang="en-GB" sz="32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7512" y="3192666"/>
            <a:ext cx="2620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7 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10</a:t>
            </a:r>
            <a:endParaRPr lang="en-GB" sz="32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7512" y="3943327"/>
            <a:ext cx="2620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6 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10</a:t>
            </a:r>
            <a:endParaRPr lang="en-GB" sz="32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7512" y="4693989"/>
            <a:ext cx="2620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5 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10</a:t>
            </a:r>
            <a:endParaRPr lang="en-GB" sz="32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0178" y="1406148"/>
            <a:ext cx="1304164" cy="270178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1538" y="3432477"/>
            <a:ext cx="1304164" cy="270178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9677" y="1406148"/>
            <a:ext cx="1304164" cy="270178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4862" y="1376525"/>
            <a:ext cx="1304164" cy="270178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968" y="3432477"/>
            <a:ext cx="1304164" cy="27017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5680" y="731959"/>
            <a:ext cx="1851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If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7831" y="2640131"/>
            <a:ext cx="1851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Then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360" y="3367758"/>
            <a:ext cx="2083554" cy="91659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378134" y="1500726"/>
            <a:ext cx="2620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8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2 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10</a:t>
            </a:r>
            <a:endParaRPr lang="en-GB" sz="32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72045" y="3533667"/>
            <a:ext cx="2620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18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2 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20</a:t>
            </a:r>
            <a:endParaRPr lang="en-GB" sz="32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058" y="1404991"/>
            <a:ext cx="2083554" cy="91659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30" y="1407458"/>
            <a:ext cx="2083554" cy="91659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360" y="4427204"/>
            <a:ext cx="2083554" cy="91659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9326" y="4427204"/>
            <a:ext cx="2083554" cy="91659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472045" y="4427204"/>
            <a:ext cx="2620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8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12 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20</a:t>
            </a:r>
            <a:endParaRPr lang="en-GB" sz="32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5892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7 L 0.26025 0.0002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0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3" grpId="0"/>
      <p:bldP spid="26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5680" y="731959"/>
            <a:ext cx="1851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If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7831" y="2640131"/>
            <a:ext cx="1851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Then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058" y="1392970"/>
            <a:ext cx="2083554" cy="91659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058" y="3367758"/>
            <a:ext cx="2083554" cy="91659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058" y="4411203"/>
            <a:ext cx="2083554" cy="91659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378134" y="1500726"/>
            <a:ext cx="2620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7 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10</a:t>
            </a:r>
            <a:endParaRPr lang="en-GB" sz="32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8491" y="1392970"/>
            <a:ext cx="2083554" cy="91659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4580" y="4411203"/>
            <a:ext cx="2083554" cy="916594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5472045" y="3598007"/>
            <a:ext cx="2620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13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7 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20</a:t>
            </a:r>
            <a:endParaRPr lang="en-GB" sz="32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94553" y="4577112"/>
            <a:ext cx="2620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17 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20</a:t>
            </a:r>
            <a:endParaRPr lang="en-GB" sz="32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676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7037E-7 L 0.25416 0.0009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08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3" grpId="0"/>
      <p:bldP spid="26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834" y="3026414"/>
            <a:ext cx="2077898" cy="208014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814908" y="3631165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23573" y="1577486"/>
            <a:ext cx="2794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6 </a:t>
            </a:r>
            <a:r>
              <a:rPr lang="en-GB" sz="36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 4 </a:t>
            </a:r>
            <a:r>
              <a:rPr lang="en-GB" sz="36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 10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46007" y="4218049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59492" y="4218049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62143" y="321624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739812" y="4392449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910689" y="4385425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4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6553" y="1442355"/>
            <a:ext cx="2083554" cy="91659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1077" y="1442355"/>
            <a:ext cx="2083554" cy="916594"/>
          </a:xfrm>
          <a:prstGeom prst="rect">
            <a:avLst/>
          </a:prstGeom>
        </p:spPr>
      </p:pic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976159"/>
              </p:ext>
            </p:extLst>
          </p:nvPr>
        </p:nvGraphicFramePr>
        <p:xfrm>
          <a:off x="4390600" y="3645208"/>
          <a:ext cx="3509657" cy="10820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2114">
                  <a:extLst>
                    <a:ext uri="{9D8B030D-6E8A-4147-A177-3AD203B41FA5}">
                      <a16:colId xmlns:a16="http://schemas.microsoft.com/office/drawing/2014/main" val="431780629"/>
                    </a:ext>
                  </a:extLst>
                </a:gridCol>
                <a:gridCol w="1367543">
                  <a:extLst>
                    <a:ext uri="{9D8B030D-6E8A-4147-A177-3AD203B41FA5}">
                      <a16:colId xmlns:a16="http://schemas.microsoft.com/office/drawing/2014/main" val="2546519326"/>
                    </a:ext>
                  </a:extLst>
                </a:gridCol>
              </a:tblGrid>
              <a:tr h="540049"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465739"/>
                  </a:ext>
                </a:extLst>
              </a:tr>
              <a:tr h="54196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82830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638008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824" y="3129071"/>
            <a:ext cx="2801201" cy="208014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98447" y="444378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82415" y="916604"/>
            <a:ext cx="24187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16 </a:t>
            </a:r>
            <a:r>
              <a:rPr lang="en-GB" sz="28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4 </a:t>
            </a:r>
            <a:r>
              <a:rPr lang="en-GB" sz="28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20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46007" y="3416111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57464" y="343830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21766" y="332698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96480" y="456249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67982" y="444378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4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6553" y="1428359"/>
            <a:ext cx="2083554" cy="91659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61077" y="1442355"/>
            <a:ext cx="2083554" cy="91659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2608" y="525761"/>
            <a:ext cx="2083554" cy="91659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907050" y="282562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377835" y="3425954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246007" y="4837199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264940" y="481974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07050" y="424670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922894" y="378960"/>
            <a:ext cx="27949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6 </a:t>
            </a:r>
            <a:r>
              <a:rPr lang="en-GB" sz="28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4 </a:t>
            </a:r>
            <a:r>
              <a:rPr lang="en-GB" sz="28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10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834230"/>
              </p:ext>
            </p:extLst>
          </p:nvPr>
        </p:nvGraphicFramePr>
        <p:xfrm>
          <a:off x="4320357" y="2865712"/>
          <a:ext cx="3744023" cy="10640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72011">
                  <a:extLst>
                    <a:ext uri="{9D8B030D-6E8A-4147-A177-3AD203B41FA5}">
                      <a16:colId xmlns:a16="http://schemas.microsoft.com/office/drawing/2014/main" val="431780629"/>
                    </a:ext>
                  </a:extLst>
                </a:gridCol>
                <a:gridCol w="936006">
                  <a:extLst>
                    <a:ext uri="{9D8B030D-6E8A-4147-A177-3AD203B41FA5}">
                      <a16:colId xmlns:a16="http://schemas.microsoft.com/office/drawing/2014/main" val="529431664"/>
                    </a:ext>
                  </a:extLst>
                </a:gridCol>
                <a:gridCol w="936006">
                  <a:extLst>
                    <a:ext uri="{9D8B030D-6E8A-4147-A177-3AD203B41FA5}">
                      <a16:colId xmlns:a16="http://schemas.microsoft.com/office/drawing/2014/main" val="2546519326"/>
                    </a:ext>
                  </a:extLst>
                </a:gridCol>
              </a:tblGrid>
              <a:tr h="522101">
                <a:tc gridSpan="3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465739"/>
                  </a:ext>
                </a:extLst>
              </a:tr>
              <a:tr h="54196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828301"/>
                  </a:ext>
                </a:extLst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786380"/>
              </p:ext>
            </p:extLst>
          </p:nvPr>
        </p:nvGraphicFramePr>
        <p:xfrm>
          <a:off x="4304084" y="4262098"/>
          <a:ext cx="3744023" cy="10518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017">
                  <a:extLst>
                    <a:ext uri="{9D8B030D-6E8A-4147-A177-3AD203B41FA5}">
                      <a16:colId xmlns:a16="http://schemas.microsoft.com/office/drawing/2014/main" val="431780629"/>
                    </a:ext>
                  </a:extLst>
                </a:gridCol>
                <a:gridCol w="936006">
                  <a:extLst>
                    <a:ext uri="{9D8B030D-6E8A-4147-A177-3AD203B41FA5}">
                      <a16:colId xmlns:a16="http://schemas.microsoft.com/office/drawing/2014/main" val="2546519326"/>
                    </a:ext>
                  </a:extLst>
                </a:gridCol>
              </a:tblGrid>
              <a:tr h="509845"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465739"/>
                  </a:ext>
                </a:extLst>
              </a:tr>
              <a:tr h="54196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82830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04735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23" grpId="0"/>
      <p:bldP spid="25" grpId="0"/>
      <p:bldP spid="29" grpId="0"/>
      <p:bldP spid="30" grpId="0"/>
      <p:bldP spid="31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824" y="3129071"/>
            <a:ext cx="2801201" cy="208014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98447" y="444378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46162" y="918322"/>
            <a:ext cx="24187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11 </a:t>
            </a:r>
            <a:r>
              <a:rPr lang="en-GB" sz="28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9 </a:t>
            </a:r>
            <a:r>
              <a:rPr lang="en-GB" sz="28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20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46007" y="357988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025017" y="357988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21766" y="332698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96480" y="456249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67982" y="444378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9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2608" y="525761"/>
            <a:ext cx="2083554" cy="91659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907050" y="298939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20938" y="3579887"/>
            <a:ext cx="156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246007" y="494638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021650" y="495622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07050" y="4410484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20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 flipV="1">
            <a:off x="1062608" y="1442891"/>
            <a:ext cx="2083554" cy="91659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68003" y="1442891"/>
            <a:ext cx="2083554" cy="916594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3220894" y="469703"/>
            <a:ext cx="24187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1 </a:t>
            </a:r>
            <a:r>
              <a:rPr lang="en-GB" sz="28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9 </a:t>
            </a:r>
            <a:r>
              <a:rPr lang="en-GB" sz="28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10</a:t>
            </a:r>
          </a:p>
        </p:txBody>
      </p:sp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419530"/>
              </p:ext>
            </p:extLst>
          </p:nvPr>
        </p:nvGraphicFramePr>
        <p:xfrm>
          <a:off x="4388597" y="3013899"/>
          <a:ext cx="3509657" cy="10640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4828">
                  <a:extLst>
                    <a:ext uri="{9D8B030D-6E8A-4147-A177-3AD203B41FA5}">
                      <a16:colId xmlns:a16="http://schemas.microsoft.com/office/drawing/2014/main" val="431780629"/>
                    </a:ext>
                  </a:extLst>
                </a:gridCol>
                <a:gridCol w="387286">
                  <a:extLst>
                    <a:ext uri="{9D8B030D-6E8A-4147-A177-3AD203B41FA5}">
                      <a16:colId xmlns:a16="http://schemas.microsoft.com/office/drawing/2014/main" val="529431664"/>
                    </a:ext>
                  </a:extLst>
                </a:gridCol>
                <a:gridCol w="1367543">
                  <a:extLst>
                    <a:ext uri="{9D8B030D-6E8A-4147-A177-3AD203B41FA5}">
                      <a16:colId xmlns:a16="http://schemas.microsoft.com/office/drawing/2014/main" val="2546519326"/>
                    </a:ext>
                  </a:extLst>
                </a:gridCol>
              </a:tblGrid>
              <a:tr h="522101">
                <a:tc gridSpan="3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465739"/>
                  </a:ext>
                </a:extLst>
              </a:tr>
              <a:tr h="54196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828301"/>
                  </a:ext>
                </a:extLst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614874"/>
              </p:ext>
            </p:extLst>
          </p:nvPr>
        </p:nvGraphicFramePr>
        <p:xfrm>
          <a:off x="4388596" y="4401669"/>
          <a:ext cx="3509657" cy="10640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2114">
                  <a:extLst>
                    <a:ext uri="{9D8B030D-6E8A-4147-A177-3AD203B41FA5}">
                      <a16:colId xmlns:a16="http://schemas.microsoft.com/office/drawing/2014/main" val="431780629"/>
                    </a:ext>
                  </a:extLst>
                </a:gridCol>
                <a:gridCol w="1367543">
                  <a:extLst>
                    <a:ext uri="{9D8B030D-6E8A-4147-A177-3AD203B41FA5}">
                      <a16:colId xmlns:a16="http://schemas.microsoft.com/office/drawing/2014/main" val="2546519326"/>
                    </a:ext>
                  </a:extLst>
                </a:gridCol>
              </a:tblGrid>
              <a:tr h="522101"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465739"/>
                  </a:ext>
                </a:extLst>
              </a:tr>
              <a:tr h="54196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82830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728098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23" grpId="0"/>
      <p:bldP spid="25" grpId="0"/>
      <p:bldP spid="29" grpId="0"/>
      <p:bldP spid="30" grpId="0"/>
      <p:bldP spid="31" grpId="0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8968" y="1517998"/>
            <a:ext cx="1644428" cy="1151099"/>
          </a:xfrm>
          <a:prstGeom prst="rect">
            <a:avLst/>
          </a:prstGeom>
        </p:spPr>
      </p:pic>
      <p:sp>
        <p:nvSpPr>
          <p:cNvPr id="24" name="Rounded Rectangular Callout 23"/>
          <p:cNvSpPr/>
          <p:nvPr/>
        </p:nvSpPr>
        <p:spPr>
          <a:xfrm>
            <a:off x="2311940" y="599089"/>
            <a:ext cx="5207493" cy="1494459"/>
          </a:xfrm>
          <a:prstGeom prst="wedgeRoundRectCallout">
            <a:avLst>
              <a:gd name="adj1" fmla="val -56860"/>
              <a:gd name="adj2" fmla="val 21562"/>
              <a:gd name="adj3" fmla="val 16667"/>
            </a:avLst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2311940" y="653820"/>
            <a:ext cx="51846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I am going to practise my number bonds to 20 by using my number bonds to 10!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66281" y="2322267"/>
            <a:ext cx="2620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1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9 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10</a:t>
            </a:r>
            <a:endParaRPr lang="en-GB" sz="32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66281" y="3072928"/>
            <a:ext cx="2620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8 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10</a:t>
            </a:r>
            <a:endParaRPr lang="en-GB" sz="32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266281" y="3823589"/>
            <a:ext cx="2620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7 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10</a:t>
            </a:r>
            <a:endParaRPr lang="en-GB" sz="32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66281" y="4574250"/>
            <a:ext cx="2620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6 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10</a:t>
            </a:r>
            <a:endParaRPr lang="en-GB" sz="32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266281" y="5324912"/>
            <a:ext cx="2620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5 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10</a:t>
            </a:r>
            <a:endParaRPr lang="en-GB" sz="32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0891" y="6035040"/>
            <a:ext cx="7498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Which </a:t>
            </a:r>
            <a:r>
              <a:rPr lang="en-GB" smtClean="0">
                <a:latin typeface="HfW precursive" panose="00000500000000000000" pitchFamily="2" charset="0"/>
              </a:rPr>
              <a:t>number bonds </a:t>
            </a:r>
            <a:r>
              <a:rPr lang="en-GB" dirty="0" smtClean="0">
                <a:latin typeface="HfW precursive" panose="00000500000000000000" pitchFamily="2" charset="0"/>
              </a:rPr>
              <a:t>to 20 would I be able to write using these bonds </a:t>
            </a:r>
            <a:r>
              <a:rPr lang="en-GB" smtClean="0">
                <a:latin typeface="HfW precursive" panose="00000500000000000000" pitchFamily="2" charset="0"/>
              </a:rPr>
              <a:t>to 10?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19.3|11|6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1.4|1.3|2.6|1.2|1.1|3|0.6|1.6|2|2.4|1.2|3.8|1.1|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4.8|0.9|1|2.3|6.3|2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5|2.4|0.7|15.3|6|2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5|6.4|6.1|9.6|3.9|1.6|2.2|8.8|4.7|1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4.3|4.4|12.1|1.7|4|4.5|9.9|1.5|1.9|2.3|4.1|2.2|1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5.6|24.2|9.6|1.5|3.4|2.6|6.8|1.3|2.4|2.6|6.5|1.8|3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16.9|3.6|1.2|2.7|1.3|2.7|1.7|2|2.3|2.9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4093</TotalTime>
  <Words>281</Words>
  <Application>Microsoft Office PowerPoint</Application>
  <PresentationFormat>On-screen Show (4:3)</PresentationFormat>
  <Paragraphs>93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9</vt:i4>
      </vt:variant>
    </vt:vector>
  </HeadingPairs>
  <TitlesOfParts>
    <vt:vector size="22" baseType="lpstr">
      <vt:lpstr>Arial</vt:lpstr>
      <vt:lpstr>Calibri</vt:lpstr>
      <vt:lpstr>Cambria Math</vt:lpstr>
      <vt:lpstr>Comic Sans MS</vt:lpstr>
      <vt:lpstr>HfW precursive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231</cp:revision>
  <dcterms:created xsi:type="dcterms:W3CDTF">2019-07-05T11:02:13Z</dcterms:created>
  <dcterms:modified xsi:type="dcterms:W3CDTF">2020-12-29T21:02:05Z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