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</p:sldMasterIdLst>
  <p:notesMasterIdLst>
    <p:notesMasterId r:id="rId19"/>
  </p:notesMasterIdLst>
  <p:sldIdLst>
    <p:sldId id="298" r:id="rId8"/>
    <p:sldId id="318" r:id="rId9"/>
    <p:sldId id="307" r:id="rId10"/>
    <p:sldId id="300" r:id="rId11"/>
    <p:sldId id="304" r:id="rId12"/>
    <p:sldId id="320" r:id="rId13"/>
    <p:sldId id="326" r:id="rId14"/>
    <p:sldId id="321" r:id="rId15"/>
    <p:sldId id="322" r:id="rId16"/>
    <p:sldId id="323" r:id="rId17"/>
    <p:sldId id="324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0" Type="http://schemas.openxmlformats.org/officeDocument/2006/relationships/image" Target="../media/image34.png"/><Relationship Id="rId9" Type="http://schemas.openxmlformats.org/officeDocument/2006/relationships/image" Target="../media/image33.png"/><Relationship Id="rId14" Type="http://schemas.openxmlformats.org/officeDocument/2006/relationships/image" Target="../media/image3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17.png"/><Relationship Id="rId5" Type="http://schemas.openxmlformats.org/officeDocument/2006/relationships/image" Target="../media/image160.pn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17.png"/><Relationship Id="rId5" Type="http://schemas.openxmlformats.org/officeDocument/2006/relationships/image" Target="../media/image160.png"/><Relationship Id="rId9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11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23.png"/><Relationship Id="rId11" Type="http://schemas.openxmlformats.org/officeDocument/2006/relationships/image" Target="../media/image10.png"/><Relationship Id="rId10" Type="http://schemas.openxmlformats.org/officeDocument/2006/relationships/image" Target="../media/image12.png"/><Relationship Id="rId9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1)	 How many counters?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2) 	 How many ones?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0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3) 	 Complete the number track.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02853"/>
              </p:ext>
            </p:extLst>
          </p:nvPr>
        </p:nvGraphicFramePr>
        <p:xfrm>
          <a:off x="1365730" y="5099403"/>
          <a:ext cx="5965380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28741CF3-091F-472E-8F0E-000DDFEC746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1" t="11058" r="37262" b="10761"/>
          <a:stretch/>
        </p:blipFill>
        <p:spPr>
          <a:xfrm rot="16200000">
            <a:off x="2134970" y="2382056"/>
            <a:ext cx="805343" cy="24247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EC6AF0E-3416-4858-9215-66B5C2A818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5252" y="966233"/>
            <a:ext cx="2993395" cy="131685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E49957D-9FA1-4BEF-8DBB-788EE19C25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4287" y="966233"/>
            <a:ext cx="2993395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be 12">
            <a:extLst>
              <a:ext uri="{FF2B5EF4-FFF2-40B4-BE49-F238E27FC236}">
                <a16:creationId xmlns:a16="http://schemas.microsoft.com/office/drawing/2014/main" id="{65592367-5919-4EF2-B32E-10732ED2ADF0}"/>
              </a:ext>
            </a:extLst>
          </p:cNvPr>
          <p:cNvSpPr/>
          <p:nvPr/>
        </p:nvSpPr>
        <p:spPr>
          <a:xfrm flipH="1">
            <a:off x="2909457" y="4836430"/>
            <a:ext cx="2495925" cy="91052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Cube 13">
            <a:extLst>
              <a:ext uri="{FF2B5EF4-FFF2-40B4-BE49-F238E27FC236}">
                <a16:creationId xmlns:a16="http://schemas.microsoft.com/office/drawing/2014/main" id="{5943CCF0-D00D-40B3-9244-4D72C217E0A1}"/>
              </a:ext>
            </a:extLst>
          </p:cNvPr>
          <p:cNvSpPr/>
          <p:nvPr/>
        </p:nvSpPr>
        <p:spPr>
          <a:xfrm flipH="1">
            <a:off x="2679163" y="3925905"/>
            <a:ext cx="2495925" cy="91052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Cube 14">
            <a:extLst>
              <a:ext uri="{FF2B5EF4-FFF2-40B4-BE49-F238E27FC236}">
                <a16:creationId xmlns:a16="http://schemas.microsoft.com/office/drawing/2014/main" id="{9A328325-6D72-4660-8A9A-9746271F3847}"/>
              </a:ext>
            </a:extLst>
          </p:cNvPr>
          <p:cNvSpPr/>
          <p:nvPr/>
        </p:nvSpPr>
        <p:spPr>
          <a:xfrm flipH="1">
            <a:off x="2448869" y="3015380"/>
            <a:ext cx="2495925" cy="91052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ube 15">
            <a:extLst>
              <a:ext uri="{FF2B5EF4-FFF2-40B4-BE49-F238E27FC236}">
                <a16:creationId xmlns:a16="http://schemas.microsoft.com/office/drawing/2014/main" id="{3432C051-0A9D-4771-9FBA-667241FE597E}"/>
              </a:ext>
            </a:extLst>
          </p:cNvPr>
          <p:cNvSpPr/>
          <p:nvPr/>
        </p:nvSpPr>
        <p:spPr>
          <a:xfrm flipH="1">
            <a:off x="2209049" y="2101448"/>
            <a:ext cx="2495925" cy="91052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Cube 16">
            <a:extLst>
              <a:ext uri="{FF2B5EF4-FFF2-40B4-BE49-F238E27FC236}">
                <a16:creationId xmlns:a16="http://schemas.microsoft.com/office/drawing/2014/main" id="{B0B8A4D6-E663-45F7-92A8-839F19A16CC2}"/>
              </a:ext>
            </a:extLst>
          </p:cNvPr>
          <p:cNvSpPr/>
          <p:nvPr/>
        </p:nvSpPr>
        <p:spPr>
          <a:xfrm flipH="1">
            <a:off x="1973992" y="1187516"/>
            <a:ext cx="2495925" cy="91052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59DE4AF-8639-4EF8-8C90-005630DA8132}"/>
              </a:ext>
            </a:extLst>
          </p:cNvPr>
          <p:cNvSpPr/>
          <p:nvPr/>
        </p:nvSpPr>
        <p:spPr>
          <a:xfrm>
            <a:off x="2513525" y="2414516"/>
            <a:ext cx="646393" cy="533400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KG Primary Penmanship" panose="02000506000000020003" pitchFamily="2" charset="0"/>
              </a:rPr>
              <a:t>80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4E4FEC1-7E85-44EC-987F-447AF721EF7D}"/>
              </a:ext>
            </a:extLst>
          </p:cNvPr>
          <p:cNvSpPr/>
          <p:nvPr/>
        </p:nvSpPr>
        <p:spPr>
          <a:xfrm>
            <a:off x="2258732" y="1492800"/>
            <a:ext cx="627344" cy="533400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KG Primary Penmanship" panose="02000506000000020003" pitchFamily="2" charset="0"/>
              </a:rPr>
              <a:t>90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5C926BC-0F11-443C-B52D-D42E647A0674}"/>
              </a:ext>
            </a:extLst>
          </p:cNvPr>
          <p:cNvSpPr/>
          <p:nvPr/>
        </p:nvSpPr>
        <p:spPr>
          <a:xfrm>
            <a:off x="2979598" y="4233135"/>
            <a:ext cx="627344" cy="533400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KG Primary Penmanship" panose="02000506000000020003" pitchFamily="2" charset="0"/>
              </a:rPr>
              <a:t>60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69471FC-8545-4BCA-B661-3AC7016675FF}"/>
              </a:ext>
            </a:extLst>
          </p:cNvPr>
          <p:cNvSpPr/>
          <p:nvPr/>
        </p:nvSpPr>
        <p:spPr>
          <a:xfrm>
            <a:off x="2754032" y="3322610"/>
            <a:ext cx="627344" cy="533400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KG Primary Penmanship" panose="02000506000000020003" pitchFamily="2" charset="0"/>
              </a:rPr>
              <a:t>70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1C34431-00BF-4B50-B104-0466163DA991}"/>
              </a:ext>
            </a:extLst>
          </p:cNvPr>
          <p:cNvSpPr/>
          <p:nvPr/>
        </p:nvSpPr>
        <p:spPr>
          <a:xfrm>
            <a:off x="3198142" y="5150050"/>
            <a:ext cx="627344" cy="533400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KG Primary Penmanship" panose="02000506000000020003" pitchFamily="2" charset="0"/>
              </a:rPr>
              <a:t>50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E0EBBCCF-4E77-402B-B904-95F1CB662B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3599" y="4381167"/>
            <a:ext cx="1611713" cy="19441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7776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44444E-6 L 3.88889E-6 0.00046 C 0.00225 -0.00926 0.00746 -0.0176 0.00677 -0.02709 C 0.00625 -0.03519 0.00625 -0.04375 0.00503 -0.05186 C 0.00468 -0.0551 0.00277 -0.05811 0.00173 -0.06088 C -0.00313 -0.07616 0.00468 -0.05811 -0.00504 -0.07662 C -0.00747 -0.08125 -0.00955 -0.08588 -0.01181 -0.09028 L -0.01528 -0.097 C -0.01632 -0.09931 -0.01667 -0.10301 -0.01858 -0.10394 L -0.02361 -0.10625 C -0.02466 -0.10695 -0.03351 -0.11621 -0.03559 -0.11737 C -0.03889 -0.11945 -0.04566 -0.122 -0.04566 -0.12176 C -0.05816 -0.1213 -0.07066 -0.12107 -0.08299 -0.11968 C -0.08976 -0.11922 -0.08889 -0.11667 -0.0948 -0.11505 C -0.09879 -0.11412 -0.10278 -0.11366 -0.10677 -0.11297 C -0.10903 -0.11135 -0.11111 -0.10996 -0.11355 -0.10834 C -0.11511 -0.10741 -0.11702 -0.10718 -0.11858 -0.10625 C -0.12327 -0.10301 -0.125 -0.09977 -0.12882 -0.09514 C -0.13282 -0.07848 -0.13125 -0.07662 -0.13386 -0.09028 C -0.13438 -0.1257 -0.13455 -0.16112 -0.13559 -0.19653 C -0.13559 -0.20047 -0.13629 -0.20417 -0.13716 -0.20787 C -0.13785 -0.21042 -0.13924 -0.2125 -0.14063 -0.21459 C -0.14323 -0.21899 -0.14705 -0.22338 -0.1507 -0.22593 C -0.15243 -0.22709 -0.15417 -0.22732 -0.15591 -0.22825 C -0.15747 -0.22732 -0.15921 -0.22662 -0.16094 -0.22593 C -0.1632 -0.225 -0.16546 -0.22454 -0.16771 -0.22362 C -0.17118 -0.22223 -0.17796 -0.21922 -0.17796 -0.21899 C -0.17952 -0.2176 -0.18091 -0.21389 -0.18299 -0.21459 C -0.18473 -0.21528 -0.18473 -0.21899 -0.18473 -0.2213 C -0.18473 -0.22662 -0.18351 -0.23195 -0.18299 -0.23727 C -0.18351 -0.26274 -0.18334 -0.28843 -0.18473 -0.31412 C -0.18525 -0.325 -0.18785 -0.32987 -0.18976 -0.33889 C -0.1915 -0.34676 -0.19115 -0.35 -0.1948 -0.35695 C -0.19618 -0.3595 -0.19827 -0.36158 -0.19983 -0.36389 C -0.20052 -0.36598 -0.20035 -0.36899 -0.20157 -0.37061 C -0.20834 -0.37963 -0.21094 -0.37963 -0.21858 -0.38195 C -0.22257 -0.38102 -0.22674 -0.38149 -0.23039 -0.37963 C -0.23264 -0.37871 -0.23629 -0.36968 -0.23542 -0.37315 L -0.23386 -0.37963 C -0.23316 -0.38195 -0.23316 -0.3845 -0.23212 -0.38635 L -0.22865 -0.39306 L -0.22535 -0.40672 L -0.22361 -0.41343 C -0.22414 -0.42107 -0.22431 -0.42871 -0.22535 -0.43612 C -0.22605 -0.44075 -0.22761 -0.44514 -0.22865 -0.44977 L -0.23212 -0.4632 C -0.23264 -0.46551 -0.23282 -0.46806 -0.23386 -0.46991 L -0.23716 -0.47686 C -0.23837 -0.48125 -0.23976 -0.48565 -0.24063 -0.49028 C -0.24115 -0.49329 -0.24115 -0.49653 -0.24219 -0.49931 C -0.24358 -0.50278 -0.24532 -0.50579 -0.2474 -0.50834 C -0.25139 -0.51389 -0.25764 -0.51528 -0.26268 -0.51737 L -0.26771 -0.51968 C -0.27101 -0.51899 -0.27483 -0.51945 -0.27778 -0.51737 C -0.27969 -0.51621 -0.28039 -0.5132 -0.28125 -0.51065 C -0.28212 -0.50857 -0.2823 -0.50602 -0.28299 -0.50394 C -0.28924 -0.48426 -0.28403 -0.50394 -0.28802 -0.4882 C -0.28855 -0.49028 -0.28976 -0.4926 -0.28976 -0.49491 C -0.28976 -0.50834 -0.28837 -0.50764 -0.28629 -0.51737 C -0.28577 -0.52037 -0.28525 -0.52362 -0.28455 -0.52662 C -0.28368 -0.53102 -0.2823 -0.53565 -0.28125 -0.54005 L -0.27952 -0.54676 C -0.28004 -0.56505 -0.27969 -0.58311 -0.28125 -0.60116 C -0.28143 -0.60371 -0.28368 -0.60556 -0.28455 -0.60787 C -0.28542 -0.60996 -0.28577 -0.61227 -0.28629 -0.61459 C -0.28698 -0.6176 -0.28681 -0.62107 -0.28802 -0.62362 C -0.28924 -0.62639 -0.29115 -0.62848 -0.29306 -0.63056 C -0.30191 -0.63959 -0.3007 -0.63843 -0.30834 -0.64167 C -0.31563 -0.64098 -0.32309 -0.64144 -0.33039 -0.63959 C -0.3323 -0.63912 -0.33386 -0.63681 -0.33542 -0.63496 C -0.33733 -0.63287 -0.34046 -0.62825 -0.34046 -0.62801 L -0.34046 -0.62825 " pathEditMode="relative" rAng="0" ptsTypes="AAAAAAAAAAAAAAAAAAAAAAAAAAAAAAAAAAAAAAAAAAAAAAAAAAAAAAAAAAAAAAAAAAAAAAAA">
                                      <p:cBhvr>
                                        <p:cTn id="6" dur="44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84" y="-3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112A875-092F-4256-BE5A-387B0697820F}"/>
                  </a:ext>
                </a:extLst>
              </p:cNvPr>
              <p:cNvSpPr txBox="1"/>
              <p:nvPr/>
            </p:nvSpPr>
            <p:spPr>
              <a:xfrm>
                <a:off x="1905343" y="2782726"/>
                <a:ext cx="255492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GB" sz="5400" dirty="0">
                    <a:latin typeface="Comic Sans MS" panose="030F0702030302020204" pitchFamily="66" charset="0"/>
                  </a:rPr>
                  <a:t>5 </a:t>
                </a:r>
                <a14:m>
                  <m:oMath xmlns:m="http://schemas.openxmlformats.org/officeDocument/2006/math">
                    <m:r>
                      <a:rPr lang="en-GB" sz="5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5400" dirty="0">
                    <a:latin typeface="Comic Sans MS" panose="030F0702030302020204" pitchFamily="66" charset="0"/>
                  </a:rPr>
                  <a:t> 10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112A875-092F-4256-BE5A-387B069782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343" y="2782726"/>
                <a:ext cx="2554928" cy="923330"/>
              </a:xfrm>
              <a:prstGeom prst="rect">
                <a:avLst/>
              </a:prstGeom>
              <a:blipFill>
                <a:blip r:embed="rId5"/>
                <a:stretch>
                  <a:fillRect l="-239" t="-18421" r="-12649" b="-388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7EB0CC4-84D2-44B8-A72D-C1FC02D13DD2}"/>
                  </a:ext>
                </a:extLst>
              </p:cNvPr>
              <p:cNvSpPr txBox="1"/>
              <p:nvPr/>
            </p:nvSpPr>
            <p:spPr>
              <a:xfrm>
                <a:off x="4363637" y="2782726"/>
                <a:ext cx="255492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54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5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5400" dirty="0">
                    <a:latin typeface="Comic Sans MS" panose="030F0702030302020204" pitchFamily="66" charset="0"/>
                  </a:rPr>
                  <a:t> 50</a:t>
                </a: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7EB0CC4-84D2-44B8-A72D-C1FC02D13D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637" y="2782726"/>
                <a:ext cx="2554928" cy="923330"/>
              </a:xfrm>
              <a:prstGeom prst="rect">
                <a:avLst/>
              </a:prstGeom>
              <a:blipFill>
                <a:blip r:embed="rId6"/>
                <a:stretch>
                  <a:fillRect t="-18421" b="-388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E53492D-9528-47BD-B1A2-769ABCE3A960}"/>
                  </a:ext>
                </a:extLst>
              </p:cNvPr>
              <p:cNvSpPr txBox="1"/>
              <p:nvPr/>
            </p:nvSpPr>
            <p:spPr>
              <a:xfrm>
                <a:off x="1905343" y="2782726"/>
                <a:ext cx="255492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GB" sz="5400" dirty="0">
                    <a:latin typeface="Comic Sans MS" panose="030F0702030302020204" pitchFamily="66" charset="0"/>
                  </a:rPr>
                  <a:t>10 </a:t>
                </a:r>
                <a14:m>
                  <m:oMath xmlns:m="http://schemas.openxmlformats.org/officeDocument/2006/math">
                    <m:r>
                      <a:rPr lang="en-GB" sz="5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5400" dirty="0">
                    <a:latin typeface="Comic Sans MS" panose="030F0702030302020204" pitchFamily="66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E53492D-9528-47BD-B1A2-769ABCE3A9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343" y="2782726"/>
                <a:ext cx="2554928" cy="923330"/>
              </a:xfrm>
              <a:prstGeom prst="rect">
                <a:avLst/>
              </a:prstGeom>
              <a:blipFill>
                <a:blip r:embed="rId7"/>
                <a:stretch>
                  <a:fillRect l="-239" t="-18421" r="-12649" b="-388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0709939-8B8A-42BC-8940-65434669EA54}"/>
                  </a:ext>
                </a:extLst>
              </p:cNvPr>
              <p:cNvSpPr txBox="1"/>
              <p:nvPr/>
            </p:nvSpPr>
            <p:spPr>
              <a:xfrm>
                <a:off x="4363637" y="2782726"/>
                <a:ext cx="255492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54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5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5400" dirty="0">
                    <a:latin typeface="Comic Sans MS" panose="030F0702030302020204" pitchFamily="66" charset="0"/>
                  </a:rPr>
                  <a:t> 20</a:t>
                </a: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0709939-8B8A-42BC-8940-65434669EA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637" y="2782726"/>
                <a:ext cx="2554928" cy="923330"/>
              </a:xfrm>
              <a:prstGeom prst="rect">
                <a:avLst/>
              </a:prstGeom>
              <a:blipFill>
                <a:blip r:embed="rId8"/>
                <a:stretch>
                  <a:fillRect t="-18421" b="-388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9340F47-F33A-4ABA-B63B-D78C82217CF6}"/>
                  </a:ext>
                </a:extLst>
              </p:cNvPr>
              <p:cNvSpPr txBox="1"/>
              <p:nvPr/>
            </p:nvSpPr>
            <p:spPr>
              <a:xfrm>
                <a:off x="1905343" y="2782726"/>
                <a:ext cx="255492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GB" sz="5400" dirty="0">
                    <a:latin typeface="Comic Sans MS" panose="030F0702030302020204" pitchFamily="66" charset="0"/>
                  </a:rPr>
                  <a:t>8 </a:t>
                </a:r>
                <a14:m>
                  <m:oMath xmlns:m="http://schemas.openxmlformats.org/officeDocument/2006/math">
                    <m:r>
                      <a:rPr lang="en-GB" sz="5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5400" dirty="0">
                    <a:latin typeface="Comic Sans MS" panose="030F0702030302020204" pitchFamily="66" charset="0"/>
                  </a:rPr>
                  <a:t> 10</a:t>
                </a: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9340F47-F33A-4ABA-B63B-D78C82217C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343" y="2782726"/>
                <a:ext cx="2554928" cy="923330"/>
              </a:xfrm>
              <a:prstGeom prst="rect">
                <a:avLst/>
              </a:prstGeom>
              <a:blipFill>
                <a:blip r:embed="rId9"/>
                <a:stretch>
                  <a:fillRect l="-239" t="-18421" r="-12649" b="-388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CE9B6AF-EF7A-44FF-800B-6AB01B1BBBD7}"/>
                  </a:ext>
                </a:extLst>
              </p:cNvPr>
              <p:cNvSpPr txBox="1"/>
              <p:nvPr/>
            </p:nvSpPr>
            <p:spPr>
              <a:xfrm>
                <a:off x="4363637" y="2782726"/>
                <a:ext cx="255492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54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5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5400" dirty="0">
                    <a:latin typeface="Comic Sans MS" panose="030F0702030302020204" pitchFamily="66" charset="0"/>
                  </a:rPr>
                  <a:t> 80</a:t>
                </a: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CE9B6AF-EF7A-44FF-800B-6AB01B1BBB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637" y="2782726"/>
                <a:ext cx="2554928" cy="923330"/>
              </a:xfrm>
              <a:prstGeom prst="rect">
                <a:avLst/>
              </a:prstGeom>
              <a:blipFill>
                <a:blip r:embed="rId10"/>
                <a:stretch>
                  <a:fillRect t="-18421" b="-388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0B2A7A1-7FCF-4292-BC52-3C52867C9741}"/>
                  </a:ext>
                </a:extLst>
              </p:cNvPr>
              <p:cNvSpPr txBox="1"/>
              <p:nvPr/>
            </p:nvSpPr>
            <p:spPr>
              <a:xfrm>
                <a:off x="1905343" y="2782726"/>
                <a:ext cx="255492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GB" sz="5400" dirty="0">
                    <a:latin typeface="Comic Sans MS" panose="030F0702030302020204" pitchFamily="66" charset="0"/>
                  </a:rPr>
                  <a:t>10 </a:t>
                </a:r>
                <a14:m>
                  <m:oMath xmlns:m="http://schemas.openxmlformats.org/officeDocument/2006/math">
                    <m:r>
                      <a:rPr lang="en-GB" sz="5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5400" dirty="0">
                    <a:latin typeface="Comic Sans MS" panose="030F0702030302020204" pitchFamily="66" charset="0"/>
                  </a:rPr>
                  <a:t> 10</a:t>
                </a: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0B2A7A1-7FCF-4292-BC52-3C52867C97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343" y="2782726"/>
                <a:ext cx="2554928" cy="923330"/>
              </a:xfrm>
              <a:prstGeom prst="rect">
                <a:avLst/>
              </a:prstGeom>
              <a:blipFill>
                <a:blip r:embed="rId11"/>
                <a:stretch>
                  <a:fillRect l="-12411" t="-18421" r="-12649" b="-388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445A1C6-9BBE-4446-9ED9-401E7C9D41AB}"/>
                  </a:ext>
                </a:extLst>
              </p:cNvPr>
              <p:cNvSpPr txBox="1"/>
              <p:nvPr/>
            </p:nvSpPr>
            <p:spPr>
              <a:xfrm>
                <a:off x="4363637" y="2782726"/>
                <a:ext cx="255492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5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5400" dirty="0">
                    <a:latin typeface="Comic Sans MS" panose="030F0702030302020204" pitchFamily="66" charset="0"/>
                  </a:rPr>
                  <a:t> 100</a:t>
                </a: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445A1C6-9BBE-4446-9ED9-401E7C9D41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637" y="2782726"/>
                <a:ext cx="2554928" cy="923330"/>
              </a:xfrm>
              <a:prstGeom prst="rect">
                <a:avLst/>
              </a:prstGeom>
              <a:blipFill>
                <a:blip r:embed="rId12"/>
                <a:stretch>
                  <a:fillRect t="-18421" b="-388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79C3A66B-1FFE-4E9A-9C68-D9907A2E772E}"/>
                  </a:ext>
                </a:extLst>
              </p:cNvPr>
              <p:cNvSpPr txBox="1"/>
              <p:nvPr/>
            </p:nvSpPr>
            <p:spPr>
              <a:xfrm>
                <a:off x="1905343" y="2782726"/>
                <a:ext cx="255492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GB" sz="5400" dirty="0">
                    <a:latin typeface="Comic Sans MS" panose="030F0702030302020204" pitchFamily="66" charset="0"/>
                  </a:rPr>
                  <a:t>10 </a:t>
                </a:r>
                <a14:m>
                  <m:oMath xmlns:m="http://schemas.openxmlformats.org/officeDocument/2006/math">
                    <m:r>
                      <a:rPr lang="en-GB" sz="5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5400" dirty="0">
                    <a:latin typeface="Comic Sans MS" panose="030F0702030302020204" pitchFamily="66" charset="0"/>
                  </a:rPr>
                  <a:t> 11</a:t>
                </a: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79C3A66B-1FFE-4E9A-9C68-D9907A2E77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343" y="2782726"/>
                <a:ext cx="2554928" cy="923330"/>
              </a:xfrm>
              <a:prstGeom prst="rect">
                <a:avLst/>
              </a:prstGeom>
              <a:blipFill>
                <a:blip r:embed="rId13"/>
                <a:stretch>
                  <a:fillRect l="-8115" t="-18421" r="-12649" b="-388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DBD4A64B-8187-45F2-9ABE-347B4075810E}"/>
                  </a:ext>
                </a:extLst>
              </p:cNvPr>
              <p:cNvSpPr txBox="1"/>
              <p:nvPr/>
            </p:nvSpPr>
            <p:spPr>
              <a:xfrm>
                <a:off x="4363637" y="2782726"/>
                <a:ext cx="2554928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5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5400" dirty="0">
                    <a:latin typeface="Comic Sans MS" panose="030F0702030302020204" pitchFamily="66" charset="0"/>
                  </a:rPr>
                  <a:t> 110</a:t>
                </a: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DBD4A64B-8187-45F2-9ABE-347B407581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637" y="2782726"/>
                <a:ext cx="2554928" cy="923330"/>
              </a:xfrm>
              <a:prstGeom prst="rect">
                <a:avLst/>
              </a:prstGeom>
              <a:blipFill>
                <a:blip r:embed="rId14"/>
                <a:stretch>
                  <a:fillRect t="-18421" b="-388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55656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1)	 How many counters?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2) 	 How many ones?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0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3) 	 Complete the number track.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1365730" y="5099403"/>
          <a:ext cx="5965380" cy="693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538">
                  <a:extLst>
                    <a:ext uri="{9D8B030D-6E8A-4147-A177-3AD203B41FA5}">
                      <a16:colId xmlns:a16="http://schemas.microsoft.com/office/drawing/2014/main" val="191005039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41202783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48289976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070224720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848036698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67587363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561306846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842038905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2410868383"/>
                    </a:ext>
                  </a:extLst>
                </a:gridCol>
                <a:gridCol w="596538">
                  <a:extLst>
                    <a:ext uri="{9D8B030D-6E8A-4147-A177-3AD203B41FA5}">
                      <a16:colId xmlns:a16="http://schemas.microsoft.com/office/drawing/2014/main" val="3316955747"/>
                    </a:ext>
                  </a:extLst>
                </a:gridCol>
              </a:tblGrid>
              <a:tr h="693056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4115195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28741CF3-091F-472E-8F0E-000DDFEC746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1" t="11058" r="37262" b="10761"/>
          <a:stretch/>
        </p:blipFill>
        <p:spPr>
          <a:xfrm rot="16200000">
            <a:off x="2134970" y="2382056"/>
            <a:ext cx="805343" cy="242477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EC6AF0E-3416-4858-9215-66B5C2A818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5252" y="966233"/>
            <a:ext cx="2993395" cy="131685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E49957D-9FA1-4BEF-8DBB-788EE19C25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4287" y="966233"/>
            <a:ext cx="2993395" cy="13168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8E50F49-EDC3-4E3B-B4BE-9437C9AA6673}"/>
              </a:ext>
            </a:extLst>
          </p:cNvPr>
          <p:cNvSpPr txBox="1"/>
          <p:nvPr/>
        </p:nvSpPr>
        <p:spPr>
          <a:xfrm>
            <a:off x="3211281" y="5204783"/>
            <a:ext cx="1053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40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ED4BA7-EFE4-4952-8C52-07FBE15A59F2}"/>
              </a:ext>
            </a:extLst>
          </p:cNvPr>
          <p:cNvSpPr txBox="1"/>
          <p:nvPr/>
        </p:nvSpPr>
        <p:spPr>
          <a:xfrm>
            <a:off x="3795516" y="5210847"/>
            <a:ext cx="1053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50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FAD488-A1C5-41D4-BF80-325B0854290C}"/>
              </a:ext>
            </a:extLst>
          </p:cNvPr>
          <p:cNvSpPr txBox="1"/>
          <p:nvPr/>
        </p:nvSpPr>
        <p:spPr>
          <a:xfrm>
            <a:off x="5001125" y="5210847"/>
            <a:ext cx="1053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70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2C7B2A-CB86-45CE-8B37-E03B20119857}"/>
              </a:ext>
            </a:extLst>
          </p:cNvPr>
          <p:cNvSpPr txBox="1"/>
          <p:nvPr/>
        </p:nvSpPr>
        <p:spPr>
          <a:xfrm>
            <a:off x="6204936" y="5206866"/>
            <a:ext cx="1053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90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5AA3E2-9C18-4F5A-B37F-DB5F8A99D133}"/>
              </a:ext>
            </a:extLst>
          </p:cNvPr>
          <p:cNvSpPr txBox="1"/>
          <p:nvPr/>
        </p:nvSpPr>
        <p:spPr>
          <a:xfrm>
            <a:off x="6673844" y="5206866"/>
            <a:ext cx="1053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100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02F8896-36FF-412A-8878-814760AAD5A1}"/>
              </a:ext>
            </a:extLst>
          </p:cNvPr>
          <p:cNvSpPr txBox="1"/>
          <p:nvPr/>
        </p:nvSpPr>
        <p:spPr>
          <a:xfrm>
            <a:off x="7437682" y="1363048"/>
            <a:ext cx="1053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CF93D88-6B1F-4C9C-8A69-ED95EBE59B0C}"/>
              </a:ext>
            </a:extLst>
          </p:cNvPr>
          <p:cNvSpPr txBox="1"/>
          <p:nvPr/>
        </p:nvSpPr>
        <p:spPr>
          <a:xfrm>
            <a:off x="3917682" y="3332835"/>
            <a:ext cx="1053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6518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3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B77CF4BC-15F3-41A3-973E-2D1048538379}"/>
              </a:ext>
            </a:extLst>
          </p:cNvPr>
          <p:cNvSpPr/>
          <p:nvPr/>
        </p:nvSpPr>
        <p:spPr>
          <a:xfrm>
            <a:off x="5670127" y="1906354"/>
            <a:ext cx="414461" cy="2286032"/>
          </a:xfrm>
          <a:prstGeom prst="rect">
            <a:avLst/>
          </a:prstGeom>
          <a:gradFill flip="none" rotWithShape="0">
            <a:gsLst>
              <a:gs pos="0">
                <a:schemeClr val="accent2">
                  <a:lumMod val="5000"/>
                  <a:lumOff val="95000"/>
                </a:schemeClr>
              </a:gs>
              <a:gs pos="51000">
                <a:schemeClr val="accent2">
                  <a:lumMod val="45000"/>
                  <a:lumOff val="55000"/>
                </a:schemeClr>
              </a:gs>
              <a:gs pos="75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0" scaled="1"/>
            <a:tileRect/>
          </a:gra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CA2BB185-5439-4ED5-970E-7B1A04DDBC74}"/>
              </a:ext>
            </a:extLst>
          </p:cNvPr>
          <p:cNvGrpSpPr/>
          <p:nvPr/>
        </p:nvGrpSpPr>
        <p:grpSpPr>
          <a:xfrm>
            <a:off x="2717834" y="2963104"/>
            <a:ext cx="2313013" cy="301656"/>
            <a:chOff x="1923142" y="4941457"/>
            <a:chExt cx="3312450" cy="432000"/>
          </a:xfrm>
        </p:grpSpPr>
        <p:sp>
          <p:nvSpPr>
            <p:cNvPr id="38" name="Cube 37">
              <a:extLst>
                <a:ext uri="{FF2B5EF4-FFF2-40B4-BE49-F238E27FC236}">
                  <a16:creationId xmlns:a16="http://schemas.microsoft.com/office/drawing/2014/main" id="{BE0FCE35-2B68-4A88-A86E-8217C0E976AB}"/>
                </a:ext>
              </a:extLst>
            </p:cNvPr>
            <p:cNvSpPr/>
            <p:nvPr/>
          </p:nvSpPr>
          <p:spPr>
            <a:xfrm>
              <a:off x="19231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Cube 38">
              <a:extLst>
                <a:ext uri="{FF2B5EF4-FFF2-40B4-BE49-F238E27FC236}">
                  <a16:creationId xmlns:a16="http://schemas.microsoft.com/office/drawing/2014/main" id="{C15B7EC2-D61E-485D-860E-9BCBF113F960}"/>
                </a:ext>
              </a:extLst>
            </p:cNvPr>
            <p:cNvSpPr/>
            <p:nvPr/>
          </p:nvSpPr>
          <p:spPr>
            <a:xfrm>
              <a:off x="22431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Cube 39">
              <a:extLst>
                <a:ext uri="{FF2B5EF4-FFF2-40B4-BE49-F238E27FC236}">
                  <a16:creationId xmlns:a16="http://schemas.microsoft.com/office/drawing/2014/main" id="{3FEFE512-D1A7-4BB1-8882-3A4CB4500B0D}"/>
                </a:ext>
              </a:extLst>
            </p:cNvPr>
            <p:cNvSpPr/>
            <p:nvPr/>
          </p:nvSpPr>
          <p:spPr>
            <a:xfrm>
              <a:off x="25632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Cube 40">
              <a:extLst>
                <a:ext uri="{FF2B5EF4-FFF2-40B4-BE49-F238E27FC236}">
                  <a16:creationId xmlns:a16="http://schemas.microsoft.com/office/drawing/2014/main" id="{FB5D030C-A74F-4ADC-A602-6600323E2851}"/>
                </a:ext>
              </a:extLst>
            </p:cNvPr>
            <p:cNvSpPr/>
            <p:nvPr/>
          </p:nvSpPr>
          <p:spPr>
            <a:xfrm>
              <a:off x="28832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Cube 41">
              <a:extLst>
                <a:ext uri="{FF2B5EF4-FFF2-40B4-BE49-F238E27FC236}">
                  <a16:creationId xmlns:a16="http://schemas.microsoft.com/office/drawing/2014/main" id="{A98B2061-A18F-45EA-8815-98E5CF83098E}"/>
                </a:ext>
              </a:extLst>
            </p:cNvPr>
            <p:cNvSpPr/>
            <p:nvPr/>
          </p:nvSpPr>
          <p:spPr>
            <a:xfrm>
              <a:off x="32033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Cube 42">
              <a:extLst>
                <a:ext uri="{FF2B5EF4-FFF2-40B4-BE49-F238E27FC236}">
                  <a16:creationId xmlns:a16="http://schemas.microsoft.com/office/drawing/2014/main" id="{8747B76E-8662-4A43-86EA-FC94C1F17926}"/>
                </a:ext>
              </a:extLst>
            </p:cNvPr>
            <p:cNvSpPr/>
            <p:nvPr/>
          </p:nvSpPr>
          <p:spPr>
            <a:xfrm>
              <a:off x="35233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Cube 43">
              <a:extLst>
                <a:ext uri="{FF2B5EF4-FFF2-40B4-BE49-F238E27FC236}">
                  <a16:creationId xmlns:a16="http://schemas.microsoft.com/office/drawing/2014/main" id="{184A5FFD-BC3D-406F-8627-5E61531FB269}"/>
                </a:ext>
              </a:extLst>
            </p:cNvPr>
            <p:cNvSpPr/>
            <p:nvPr/>
          </p:nvSpPr>
          <p:spPr>
            <a:xfrm>
              <a:off x="38434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Cube 44">
              <a:extLst>
                <a:ext uri="{FF2B5EF4-FFF2-40B4-BE49-F238E27FC236}">
                  <a16:creationId xmlns:a16="http://schemas.microsoft.com/office/drawing/2014/main" id="{A5580551-E036-40DE-AE37-F83587CC8CBE}"/>
                </a:ext>
              </a:extLst>
            </p:cNvPr>
            <p:cNvSpPr/>
            <p:nvPr/>
          </p:nvSpPr>
          <p:spPr>
            <a:xfrm>
              <a:off x="41634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Cube 45">
              <a:extLst>
                <a:ext uri="{FF2B5EF4-FFF2-40B4-BE49-F238E27FC236}">
                  <a16:creationId xmlns:a16="http://schemas.microsoft.com/office/drawing/2014/main" id="{5C822E97-3B7B-4F08-A067-CA97BC9AB56B}"/>
                </a:ext>
              </a:extLst>
            </p:cNvPr>
            <p:cNvSpPr/>
            <p:nvPr/>
          </p:nvSpPr>
          <p:spPr>
            <a:xfrm>
              <a:off x="44835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Cube 46">
              <a:extLst>
                <a:ext uri="{FF2B5EF4-FFF2-40B4-BE49-F238E27FC236}">
                  <a16:creationId xmlns:a16="http://schemas.microsoft.com/office/drawing/2014/main" id="{25E0D414-A64D-49A4-AD07-9B169E3F177B}"/>
                </a:ext>
              </a:extLst>
            </p:cNvPr>
            <p:cNvSpPr/>
            <p:nvPr/>
          </p:nvSpPr>
          <p:spPr>
            <a:xfrm>
              <a:off x="48035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BD20F909-0958-47A6-8423-17A8A6150F70}"/>
              </a:ext>
            </a:extLst>
          </p:cNvPr>
          <p:cNvSpPr/>
          <p:nvPr/>
        </p:nvSpPr>
        <p:spPr>
          <a:xfrm>
            <a:off x="321600" y="698218"/>
            <a:ext cx="2675419" cy="4676905"/>
          </a:xfrm>
          <a:prstGeom prst="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37606D84-DD67-4F16-9A61-1BA88B56DB2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09" r="31239"/>
          <a:stretch/>
        </p:blipFill>
        <p:spPr>
          <a:xfrm>
            <a:off x="2838139" y="2477113"/>
            <a:ext cx="356394" cy="1213209"/>
          </a:xfrm>
          <a:prstGeom prst="rect">
            <a:avLst/>
          </a:prstGeom>
        </p:spPr>
      </p:pic>
      <p:sp>
        <p:nvSpPr>
          <p:cNvPr id="50" name="Cube 49">
            <a:extLst>
              <a:ext uri="{FF2B5EF4-FFF2-40B4-BE49-F238E27FC236}">
                <a16:creationId xmlns:a16="http://schemas.microsoft.com/office/drawing/2014/main" id="{DE92CE8A-786B-49AE-969A-06A7AB6E6E70}"/>
              </a:ext>
            </a:extLst>
          </p:cNvPr>
          <p:cNvSpPr/>
          <p:nvPr/>
        </p:nvSpPr>
        <p:spPr>
          <a:xfrm rot="5400000" flipH="1">
            <a:off x="2186350" y="2963104"/>
            <a:ext cx="279996" cy="279996"/>
          </a:xfrm>
          <a:prstGeom prst="cube">
            <a:avLst/>
          </a:prstGeom>
          <a:solidFill>
            <a:srgbClr val="FF00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D4E2C9CA-B47C-476C-A374-04426030EF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5" y="3224854"/>
            <a:ext cx="1957184" cy="2150269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8A667ED9-24E2-42D9-8446-A4771191EF5F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06" r="12643"/>
          <a:stretch/>
        </p:blipFill>
        <p:spPr>
          <a:xfrm>
            <a:off x="3191358" y="1870889"/>
            <a:ext cx="2501900" cy="2444708"/>
          </a:xfrm>
          <a:prstGeom prst="rect">
            <a:avLst/>
          </a:prstGeom>
        </p:spPr>
      </p:pic>
      <p:sp>
        <p:nvSpPr>
          <p:cNvPr id="53" name="Rectangle 52">
            <a:extLst>
              <a:ext uri="{FF2B5EF4-FFF2-40B4-BE49-F238E27FC236}">
                <a16:creationId xmlns:a16="http://schemas.microsoft.com/office/drawing/2014/main" id="{B910FF9C-9CC7-40DE-A80F-26FFF152636D}"/>
              </a:ext>
            </a:extLst>
          </p:cNvPr>
          <p:cNvSpPr/>
          <p:nvPr/>
        </p:nvSpPr>
        <p:spPr>
          <a:xfrm>
            <a:off x="5670127" y="1789132"/>
            <a:ext cx="92981" cy="88900"/>
          </a:xfrm>
          <a:prstGeom prst="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757646" y="431074"/>
            <a:ext cx="72368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HfW precursive" panose="00000500000000000000" pitchFamily="2" charset="0"/>
              </a:rPr>
              <a:t>The function machine is multiplying the number going in by 10.</a:t>
            </a:r>
          </a:p>
          <a:p>
            <a:pPr algn="ctr"/>
            <a:r>
              <a:rPr lang="en-GB" dirty="0" smtClean="0">
                <a:latin typeface="HfW precursive" panose="00000500000000000000" pitchFamily="2" charset="0"/>
              </a:rPr>
              <a:t>Look at the ones going in and what comes out.</a:t>
            </a:r>
          </a:p>
          <a:p>
            <a:pPr algn="ctr"/>
            <a:r>
              <a:rPr lang="en-GB" dirty="0" smtClean="0">
                <a:latin typeface="HfW precursive" panose="00000500000000000000" pitchFamily="2" charset="0"/>
              </a:rPr>
              <a:t>What do you notice?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7519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59259E-6 L 0.25 -2.59259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-4.44444E-6 -2.96296E-6 L 0.3408 -2.96296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3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F02FCA9B-23BF-43CC-B5E8-81993026E916}"/>
              </a:ext>
            </a:extLst>
          </p:cNvPr>
          <p:cNvSpPr/>
          <p:nvPr/>
        </p:nvSpPr>
        <p:spPr>
          <a:xfrm>
            <a:off x="5694957" y="1902287"/>
            <a:ext cx="414461" cy="2286032"/>
          </a:xfrm>
          <a:prstGeom prst="rect">
            <a:avLst/>
          </a:prstGeom>
          <a:gradFill flip="none" rotWithShape="0">
            <a:gsLst>
              <a:gs pos="0">
                <a:schemeClr val="accent2">
                  <a:lumMod val="5000"/>
                  <a:lumOff val="95000"/>
                </a:schemeClr>
              </a:gs>
              <a:gs pos="51000">
                <a:schemeClr val="accent2">
                  <a:lumMod val="45000"/>
                  <a:lumOff val="55000"/>
                </a:schemeClr>
              </a:gs>
              <a:gs pos="75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0" scaled="1"/>
            <a:tileRect/>
          </a:gra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1FFDB615-5182-4A53-ADC5-34F8D682DD88}"/>
              </a:ext>
            </a:extLst>
          </p:cNvPr>
          <p:cNvGrpSpPr/>
          <p:nvPr/>
        </p:nvGrpSpPr>
        <p:grpSpPr>
          <a:xfrm>
            <a:off x="2720814" y="2533475"/>
            <a:ext cx="2313013" cy="301656"/>
            <a:chOff x="1923142" y="4941457"/>
            <a:chExt cx="3312450" cy="432000"/>
          </a:xfrm>
        </p:grpSpPr>
        <p:sp>
          <p:nvSpPr>
            <p:cNvPr id="51" name="Cube 50">
              <a:extLst>
                <a:ext uri="{FF2B5EF4-FFF2-40B4-BE49-F238E27FC236}">
                  <a16:creationId xmlns:a16="http://schemas.microsoft.com/office/drawing/2014/main" id="{9243AE55-20C8-4F45-A275-EB6FDE202E97}"/>
                </a:ext>
              </a:extLst>
            </p:cNvPr>
            <p:cNvSpPr/>
            <p:nvPr/>
          </p:nvSpPr>
          <p:spPr>
            <a:xfrm>
              <a:off x="19231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>
              <a:extLst>
                <a:ext uri="{FF2B5EF4-FFF2-40B4-BE49-F238E27FC236}">
                  <a16:creationId xmlns:a16="http://schemas.microsoft.com/office/drawing/2014/main" id="{81DF567B-8572-44EF-8B71-820EABE40440}"/>
                </a:ext>
              </a:extLst>
            </p:cNvPr>
            <p:cNvSpPr/>
            <p:nvPr/>
          </p:nvSpPr>
          <p:spPr>
            <a:xfrm>
              <a:off x="22431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Cube 52">
              <a:extLst>
                <a:ext uri="{FF2B5EF4-FFF2-40B4-BE49-F238E27FC236}">
                  <a16:creationId xmlns:a16="http://schemas.microsoft.com/office/drawing/2014/main" id="{B2216EE5-110E-4869-A387-CA10B8E11C40}"/>
                </a:ext>
              </a:extLst>
            </p:cNvPr>
            <p:cNvSpPr/>
            <p:nvPr/>
          </p:nvSpPr>
          <p:spPr>
            <a:xfrm>
              <a:off x="25632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Cube 53">
              <a:extLst>
                <a:ext uri="{FF2B5EF4-FFF2-40B4-BE49-F238E27FC236}">
                  <a16:creationId xmlns:a16="http://schemas.microsoft.com/office/drawing/2014/main" id="{FFCD2527-7174-4CAD-93B6-863DDE35B845}"/>
                </a:ext>
              </a:extLst>
            </p:cNvPr>
            <p:cNvSpPr/>
            <p:nvPr/>
          </p:nvSpPr>
          <p:spPr>
            <a:xfrm>
              <a:off x="28832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Cube 54">
              <a:extLst>
                <a:ext uri="{FF2B5EF4-FFF2-40B4-BE49-F238E27FC236}">
                  <a16:creationId xmlns:a16="http://schemas.microsoft.com/office/drawing/2014/main" id="{604C1340-8DA4-467B-AE56-12EC71BD1AA2}"/>
                </a:ext>
              </a:extLst>
            </p:cNvPr>
            <p:cNvSpPr/>
            <p:nvPr/>
          </p:nvSpPr>
          <p:spPr>
            <a:xfrm>
              <a:off x="32033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Cube 55">
              <a:extLst>
                <a:ext uri="{FF2B5EF4-FFF2-40B4-BE49-F238E27FC236}">
                  <a16:creationId xmlns:a16="http://schemas.microsoft.com/office/drawing/2014/main" id="{6DEC885C-3864-4D17-82C3-0F950D59F70C}"/>
                </a:ext>
              </a:extLst>
            </p:cNvPr>
            <p:cNvSpPr/>
            <p:nvPr/>
          </p:nvSpPr>
          <p:spPr>
            <a:xfrm>
              <a:off x="35233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Cube 56">
              <a:extLst>
                <a:ext uri="{FF2B5EF4-FFF2-40B4-BE49-F238E27FC236}">
                  <a16:creationId xmlns:a16="http://schemas.microsoft.com/office/drawing/2014/main" id="{9C2F492F-5F24-4C75-8B91-AE5B1126F3D1}"/>
                </a:ext>
              </a:extLst>
            </p:cNvPr>
            <p:cNvSpPr/>
            <p:nvPr/>
          </p:nvSpPr>
          <p:spPr>
            <a:xfrm>
              <a:off x="38434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>
              <a:extLst>
                <a:ext uri="{FF2B5EF4-FFF2-40B4-BE49-F238E27FC236}">
                  <a16:creationId xmlns:a16="http://schemas.microsoft.com/office/drawing/2014/main" id="{25D3F97B-BB56-4209-A7F5-0E7F78D49E0D}"/>
                </a:ext>
              </a:extLst>
            </p:cNvPr>
            <p:cNvSpPr/>
            <p:nvPr/>
          </p:nvSpPr>
          <p:spPr>
            <a:xfrm>
              <a:off x="41634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Cube 58">
              <a:extLst>
                <a:ext uri="{FF2B5EF4-FFF2-40B4-BE49-F238E27FC236}">
                  <a16:creationId xmlns:a16="http://schemas.microsoft.com/office/drawing/2014/main" id="{D8A94E5D-6BDE-454F-9CFE-ACAC633F7746}"/>
                </a:ext>
              </a:extLst>
            </p:cNvPr>
            <p:cNvSpPr/>
            <p:nvPr/>
          </p:nvSpPr>
          <p:spPr>
            <a:xfrm>
              <a:off x="44835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Cube 59">
              <a:extLst>
                <a:ext uri="{FF2B5EF4-FFF2-40B4-BE49-F238E27FC236}">
                  <a16:creationId xmlns:a16="http://schemas.microsoft.com/office/drawing/2014/main" id="{9F4B9A16-07B2-41BB-990B-9120202E9F0A}"/>
                </a:ext>
              </a:extLst>
            </p:cNvPr>
            <p:cNvSpPr/>
            <p:nvPr/>
          </p:nvSpPr>
          <p:spPr>
            <a:xfrm>
              <a:off x="48035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F2D88465-5329-4003-A105-7762A01A5E44}"/>
              </a:ext>
            </a:extLst>
          </p:cNvPr>
          <p:cNvGrpSpPr/>
          <p:nvPr/>
        </p:nvGrpSpPr>
        <p:grpSpPr>
          <a:xfrm>
            <a:off x="2721393" y="2959037"/>
            <a:ext cx="2313013" cy="301656"/>
            <a:chOff x="1923142" y="4941457"/>
            <a:chExt cx="3312450" cy="432000"/>
          </a:xfrm>
        </p:grpSpPr>
        <p:sp>
          <p:nvSpPr>
            <p:cNvPr id="62" name="Cube 61">
              <a:extLst>
                <a:ext uri="{FF2B5EF4-FFF2-40B4-BE49-F238E27FC236}">
                  <a16:creationId xmlns:a16="http://schemas.microsoft.com/office/drawing/2014/main" id="{6ABA2C28-FA92-41FE-829C-4FE2E7508F0A}"/>
                </a:ext>
              </a:extLst>
            </p:cNvPr>
            <p:cNvSpPr/>
            <p:nvPr/>
          </p:nvSpPr>
          <p:spPr>
            <a:xfrm>
              <a:off x="19231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>
              <a:extLst>
                <a:ext uri="{FF2B5EF4-FFF2-40B4-BE49-F238E27FC236}">
                  <a16:creationId xmlns:a16="http://schemas.microsoft.com/office/drawing/2014/main" id="{DFB9BCF3-10B4-472F-81B6-E0E3A513E922}"/>
                </a:ext>
              </a:extLst>
            </p:cNvPr>
            <p:cNvSpPr/>
            <p:nvPr/>
          </p:nvSpPr>
          <p:spPr>
            <a:xfrm>
              <a:off x="22431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>
              <a:extLst>
                <a:ext uri="{FF2B5EF4-FFF2-40B4-BE49-F238E27FC236}">
                  <a16:creationId xmlns:a16="http://schemas.microsoft.com/office/drawing/2014/main" id="{094BE137-D010-4A41-AC75-3A9DFF8E3009}"/>
                </a:ext>
              </a:extLst>
            </p:cNvPr>
            <p:cNvSpPr/>
            <p:nvPr/>
          </p:nvSpPr>
          <p:spPr>
            <a:xfrm>
              <a:off x="25632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>
              <a:extLst>
                <a:ext uri="{FF2B5EF4-FFF2-40B4-BE49-F238E27FC236}">
                  <a16:creationId xmlns:a16="http://schemas.microsoft.com/office/drawing/2014/main" id="{04AFF7D5-EDF4-4585-A848-A634D8E8704D}"/>
                </a:ext>
              </a:extLst>
            </p:cNvPr>
            <p:cNvSpPr/>
            <p:nvPr/>
          </p:nvSpPr>
          <p:spPr>
            <a:xfrm>
              <a:off x="28832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>
              <a:extLst>
                <a:ext uri="{FF2B5EF4-FFF2-40B4-BE49-F238E27FC236}">
                  <a16:creationId xmlns:a16="http://schemas.microsoft.com/office/drawing/2014/main" id="{8FF51A4F-00CA-46EA-8206-49943A57CA96}"/>
                </a:ext>
              </a:extLst>
            </p:cNvPr>
            <p:cNvSpPr/>
            <p:nvPr/>
          </p:nvSpPr>
          <p:spPr>
            <a:xfrm>
              <a:off x="32033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>
              <a:extLst>
                <a:ext uri="{FF2B5EF4-FFF2-40B4-BE49-F238E27FC236}">
                  <a16:creationId xmlns:a16="http://schemas.microsoft.com/office/drawing/2014/main" id="{CD5AB9CB-1CDF-4FB7-A315-0E0BE593937E}"/>
                </a:ext>
              </a:extLst>
            </p:cNvPr>
            <p:cNvSpPr/>
            <p:nvPr/>
          </p:nvSpPr>
          <p:spPr>
            <a:xfrm>
              <a:off x="35233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>
              <a:extLst>
                <a:ext uri="{FF2B5EF4-FFF2-40B4-BE49-F238E27FC236}">
                  <a16:creationId xmlns:a16="http://schemas.microsoft.com/office/drawing/2014/main" id="{075DF266-AA91-4E5D-AEEA-8CD0CB7CC678}"/>
                </a:ext>
              </a:extLst>
            </p:cNvPr>
            <p:cNvSpPr/>
            <p:nvPr/>
          </p:nvSpPr>
          <p:spPr>
            <a:xfrm>
              <a:off x="38434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Cube 68">
              <a:extLst>
                <a:ext uri="{FF2B5EF4-FFF2-40B4-BE49-F238E27FC236}">
                  <a16:creationId xmlns:a16="http://schemas.microsoft.com/office/drawing/2014/main" id="{6A26D792-2895-40DF-B6C5-70538727D866}"/>
                </a:ext>
              </a:extLst>
            </p:cNvPr>
            <p:cNvSpPr/>
            <p:nvPr/>
          </p:nvSpPr>
          <p:spPr>
            <a:xfrm>
              <a:off x="41634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Cube 69">
              <a:extLst>
                <a:ext uri="{FF2B5EF4-FFF2-40B4-BE49-F238E27FC236}">
                  <a16:creationId xmlns:a16="http://schemas.microsoft.com/office/drawing/2014/main" id="{CC82E0D4-0B31-4BD8-8111-EFDF3D9BCCB0}"/>
                </a:ext>
              </a:extLst>
            </p:cNvPr>
            <p:cNvSpPr/>
            <p:nvPr/>
          </p:nvSpPr>
          <p:spPr>
            <a:xfrm>
              <a:off x="44835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Cube 70">
              <a:extLst>
                <a:ext uri="{FF2B5EF4-FFF2-40B4-BE49-F238E27FC236}">
                  <a16:creationId xmlns:a16="http://schemas.microsoft.com/office/drawing/2014/main" id="{0C1B82C9-7A0F-4267-83B5-AA641B467E10}"/>
                </a:ext>
              </a:extLst>
            </p:cNvPr>
            <p:cNvSpPr/>
            <p:nvPr/>
          </p:nvSpPr>
          <p:spPr>
            <a:xfrm>
              <a:off x="48035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2" name="Rectangle 71">
            <a:extLst>
              <a:ext uri="{FF2B5EF4-FFF2-40B4-BE49-F238E27FC236}">
                <a16:creationId xmlns:a16="http://schemas.microsoft.com/office/drawing/2014/main" id="{C7633452-7880-46CA-83CA-EEAD3722ABFF}"/>
              </a:ext>
            </a:extLst>
          </p:cNvPr>
          <p:cNvSpPr/>
          <p:nvPr/>
        </p:nvSpPr>
        <p:spPr>
          <a:xfrm>
            <a:off x="2641773" y="632986"/>
            <a:ext cx="3053184" cy="4676905"/>
          </a:xfrm>
          <a:prstGeom prst="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F0A247FA-F42F-4E8E-AB9B-834F66BAA0B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09" r="31239"/>
          <a:stretch/>
        </p:blipFill>
        <p:spPr>
          <a:xfrm>
            <a:off x="2841698" y="2473046"/>
            <a:ext cx="356394" cy="1213209"/>
          </a:xfrm>
          <a:prstGeom prst="rect">
            <a:avLst/>
          </a:prstGeom>
        </p:spPr>
      </p:pic>
      <p:sp>
        <p:nvSpPr>
          <p:cNvPr id="74" name="Cube 73">
            <a:extLst>
              <a:ext uri="{FF2B5EF4-FFF2-40B4-BE49-F238E27FC236}">
                <a16:creationId xmlns:a16="http://schemas.microsoft.com/office/drawing/2014/main" id="{EB9E70A8-A804-4AD5-B6EA-FF24574CCD73}"/>
              </a:ext>
            </a:extLst>
          </p:cNvPr>
          <p:cNvSpPr/>
          <p:nvPr/>
        </p:nvSpPr>
        <p:spPr>
          <a:xfrm rot="5400000" flipH="1">
            <a:off x="1814787" y="2971439"/>
            <a:ext cx="279996" cy="279996"/>
          </a:xfrm>
          <a:prstGeom prst="cube">
            <a:avLst/>
          </a:prstGeom>
          <a:solidFill>
            <a:srgbClr val="FF00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Cube 74">
            <a:extLst>
              <a:ext uri="{FF2B5EF4-FFF2-40B4-BE49-F238E27FC236}">
                <a16:creationId xmlns:a16="http://schemas.microsoft.com/office/drawing/2014/main" id="{4BF110D8-89F7-46F7-8AAD-5E13A8035CF1}"/>
              </a:ext>
            </a:extLst>
          </p:cNvPr>
          <p:cNvSpPr/>
          <p:nvPr/>
        </p:nvSpPr>
        <p:spPr>
          <a:xfrm rot="5400000" flipH="1">
            <a:off x="2189909" y="2959037"/>
            <a:ext cx="279996" cy="279996"/>
          </a:xfrm>
          <a:prstGeom prst="cube">
            <a:avLst/>
          </a:prstGeom>
          <a:solidFill>
            <a:srgbClr val="FF00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6" name="Picture 75">
            <a:extLst>
              <a:ext uri="{FF2B5EF4-FFF2-40B4-BE49-F238E27FC236}">
                <a16:creationId xmlns:a16="http://schemas.microsoft.com/office/drawing/2014/main" id="{14DC0634-8BBA-4234-A3A8-97C908E023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4" y="3220787"/>
            <a:ext cx="1957184" cy="2150269"/>
          </a:xfrm>
          <a:prstGeom prst="rect">
            <a:avLst/>
          </a:prstGeom>
        </p:spPr>
      </p:pic>
      <p:sp>
        <p:nvSpPr>
          <p:cNvPr id="78" name="Rectangle 77">
            <a:extLst>
              <a:ext uri="{FF2B5EF4-FFF2-40B4-BE49-F238E27FC236}">
                <a16:creationId xmlns:a16="http://schemas.microsoft.com/office/drawing/2014/main" id="{4454EC12-B808-43DD-919F-57B8FE7F2548}"/>
              </a:ext>
            </a:extLst>
          </p:cNvPr>
          <p:cNvSpPr/>
          <p:nvPr/>
        </p:nvSpPr>
        <p:spPr>
          <a:xfrm>
            <a:off x="5673686" y="1785065"/>
            <a:ext cx="92981" cy="88900"/>
          </a:xfrm>
          <a:prstGeom prst="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id="{27DDA83D-2790-41E1-927E-39D81FA2F418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06" r="12643"/>
          <a:stretch/>
        </p:blipFill>
        <p:spPr>
          <a:xfrm>
            <a:off x="3194917" y="1866822"/>
            <a:ext cx="2501900" cy="2444708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757646" y="431074"/>
            <a:ext cx="72368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HfW precursive" panose="00000500000000000000" pitchFamily="2" charset="0"/>
              </a:rPr>
              <a:t>The function machine is multiplying the number going in by 10.</a:t>
            </a:r>
          </a:p>
          <a:p>
            <a:pPr algn="ctr"/>
            <a:r>
              <a:rPr lang="en-GB" dirty="0" smtClean="0">
                <a:latin typeface="HfW precursive" panose="00000500000000000000" pitchFamily="2" charset="0"/>
              </a:rPr>
              <a:t>Look at the ones going in and what comes out.</a:t>
            </a:r>
          </a:p>
          <a:p>
            <a:pPr algn="ctr"/>
            <a:r>
              <a:rPr lang="en-GB" dirty="0" smtClean="0">
                <a:latin typeface="HfW precursive" panose="00000500000000000000" pitchFamily="2" charset="0"/>
              </a:rPr>
              <a:t>What do you notice?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59259E-6 L 0.25 -2.59259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44444E-6 L 0.25 -4.44444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-4.44444E-6 -2.96296E-6 L 0.3408 -2.96296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31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-8.33333E-7 4.07407E-6 L 0.3408 4.07407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3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003E7984-A995-44C1-BD25-0A26F35E7FB4}"/>
              </a:ext>
            </a:extLst>
          </p:cNvPr>
          <p:cNvSpPr/>
          <p:nvPr/>
        </p:nvSpPr>
        <p:spPr>
          <a:xfrm>
            <a:off x="5547036" y="1898020"/>
            <a:ext cx="414461" cy="2286032"/>
          </a:xfrm>
          <a:prstGeom prst="rect">
            <a:avLst/>
          </a:prstGeom>
          <a:gradFill flip="none" rotWithShape="0">
            <a:gsLst>
              <a:gs pos="0">
                <a:schemeClr val="accent2">
                  <a:lumMod val="5000"/>
                  <a:lumOff val="95000"/>
                </a:schemeClr>
              </a:gs>
              <a:gs pos="51000">
                <a:schemeClr val="accent2">
                  <a:lumMod val="45000"/>
                  <a:lumOff val="55000"/>
                </a:schemeClr>
              </a:gs>
              <a:gs pos="75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0" scaled="1"/>
            <a:tileRect/>
          </a:gra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9E025107-C988-4E8E-8C9B-B099E90DD8AA}"/>
              </a:ext>
            </a:extLst>
          </p:cNvPr>
          <p:cNvGrpSpPr/>
          <p:nvPr/>
        </p:nvGrpSpPr>
        <p:grpSpPr>
          <a:xfrm>
            <a:off x="2803289" y="3069070"/>
            <a:ext cx="2313013" cy="301656"/>
            <a:chOff x="1923142" y="4941457"/>
            <a:chExt cx="3312450" cy="432000"/>
          </a:xfrm>
        </p:grpSpPr>
        <p:sp>
          <p:nvSpPr>
            <p:cNvPr id="49" name="Cube 48">
              <a:extLst>
                <a:ext uri="{FF2B5EF4-FFF2-40B4-BE49-F238E27FC236}">
                  <a16:creationId xmlns:a16="http://schemas.microsoft.com/office/drawing/2014/main" id="{AF01A847-7D51-43AD-BBC2-B594DF1A784F}"/>
                </a:ext>
              </a:extLst>
            </p:cNvPr>
            <p:cNvSpPr/>
            <p:nvPr/>
          </p:nvSpPr>
          <p:spPr>
            <a:xfrm>
              <a:off x="19231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Cube 49">
              <a:extLst>
                <a:ext uri="{FF2B5EF4-FFF2-40B4-BE49-F238E27FC236}">
                  <a16:creationId xmlns:a16="http://schemas.microsoft.com/office/drawing/2014/main" id="{AEA07553-6F5E-4C12-8A7E-FBD2DE8D73A4}"/>
                </a:ext>
              </a:extLst>
            </p:cNvPr>
            <p:cNvSpPr/>
            <p:nvPr/>
          </p:nvSpPr>
          <p:spPr>
            <a:xfrm>
              <a:off x="22431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Cube 50">
              <a:extLst>
                <a:ext uri="{FF2B5EF4-FFF2-40B4-BE49-F238E27FC236}">
                  <a16:creationId xmlns:a16="http://schemas.microsoft.com/office/drawing/2014/main" id="{82A17615-EBB6-4D34-9DBC-4B9A7E49485F}"/>
                </a:ext>
              </a:extLst>
            </p:cNvPr>
            <p:cNvSpPr/>
            <p:nvPr/>
          </p:nvSpPr>
          <p:spPr>
            <a:xfrm>
              <a:off x="25632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Cube 51">
              <a:extLst>
                <a:ext uri="{FF2B5EF4-FFF2-40B4-BE49-F238E27FC236}">
                  <a16:creationId xmlns:a16="http://schemas.microsoft.com/office/drawing/2014/main" id="{7D024F5C-3927-4078-9270-48FF0A8D0766}"/>
                </a:ext>
              </a:extLst>
            </p:cNvPr>
            <p:cNvSpPr/>
            <p:nvPr/>
          </p:nvSpPr>
          <p:spPr>
            <a:xfrm>
              <a:off x="28832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Cube 52">
              <a:extLst>
                <a:ext uri="{FF2B5EF4-FFF2-40B4-BE49-F238E27FC236}">
                  <a16:creationId xmlns:a16="http://schemas.microsoft.com/office/drawing/2014/main" id="{C19682C9-734C-4299-8F90-DFA43530B3FE}"/>
                </a:ext>
              </a:extLst>
            </p:cNvPr>
            <p:cNvSpPr/>
            <p:nvPr/>
          </p:nvSpPr>
          <p:spPr>
            <a:xfrm>
              <a:off x="32033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Cube 53">
              <a:extLst>
                <a:ext uri="{FF2B5EF4-FFF2-40B4-BE49-F238E27FC236}">
                  <a16:creationId xmlns:a16="http://schemas.microsoft.com/office/drawing/2014/main" id="{3899C53B-9F48-4EB2-973C-9D69852C2B21}"/>
                </a:ext>
              </a:extLst>
            </p:cNvPr>
            <p:cNvSpPr/>
            <p:nvPr/>
          </p:nvSpPr>
          <p:spPr>
            <a:xfrm>
              <a:off x="35233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Cube 54">
              <a:extLst>
                <a:ext uri="{FF2B5EF4-FFF2-40B4-BE49-F238E27FC236}">
                  <a16:creationId xmlns:a16="http://schemas.microsoft.com/office/drawing/2014/main" id="{94EDDD44-FDAC-4F8A-B48C-FCFA5A4AE6F3}"/>
                </a:ext>
              </a:extLst>
            </p:cNvPr>
            <p:cNvSpPr/>
            <p:nvPr/>
          </p:nvSpPr>
          <p:spPr>
            <a:xfrm>
              <a:off x="38434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Cube 55">
              <a:extLst>
                <a:ext uri="{FF2B5EF4-FFF2-40B4-BE49-F238E27FC236}">
                  <a16:creationId xmlns:a16="http://schemas.microsoft.com/office/drawing/2014/main" id="{F3750212-78EF-4615-90C5-1523552242EA}"/>
                </a:ext>
              </a:extLst>
            </p:cNvPr>
            <p:cNvSpPr/>
            <p:nvPr/>
          </p:nvSpPr>
          <p:spPr>
            <a:xfrm>
              <a:off x="41634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Cube 56">
              <a:extLst>
                <a:ext uri="{FF2B5EF4-FFF2-40B4-BE49-F238E27FC236}">
                  <a16:creationId xmlns:a16="http://schemas.microsoft.com/office/drawing/2014/main" id="{2FCCDA0F-112A-47C7-8E10-3E0327CCFD30}"/>
                </a:ext>
              </a:extLst>
            </p:cNvPr>
            <p:cNvSpPr/>
            <p:nvPr/>
          </p:nvSpPr>
          <p:spPr>
            <a:xfrm>
              <a:off x="44835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Cube 57">
              <a:extLst>
                <a:ext uri="{FF2B5EF4-FFF2-40B4-BE49-F238E27FC236}">
                  <a16:creationId xmlns:a16="http://schemas.microsoft.com/office/drawing/2014/main" id="{8CF73AC8-F310-4032-94BC-0CEC057AE837}"/>
                </a:ext>
              </a:extLst>
            </p:cNvPr>
            <p:cNvSpPr/>
            <p:nvPr/>
          </p:nvSpPr>
          <p:spPr>
            <a:xfrm>
              <a:off x="48035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58CD0798-64D9-41D6-BD69-1BFB12B41582}"/>
              </a:ext>
            </a:extLst>
          </p:cNvPr>
          <p:cNvGrpSpPr/>
          <p:nvPr/>
        </p:nvGrpSpPr>
        <p:grpSpPr>
          <a:xfrm>
            <a:off x="2809434" y="2709121"/>
            <a:ext cx="2313013" cy="301656"/>
            <a:chOff x="1923142" y="4941457"/>
            <a:chExt cx="3312450" cy="432000"/>
          </a:xfrm>
        </p:grpSpPr>
        <p:sp>
          <p:nvSpPr>
            <p:cNvPr id="60" name="Cube 59">
              <a:extLst>
                <a:ext uri="{FF2B5EF4-FFF2-40B4-BE49-F238E27FC236}">
                  <a16:creationId xmlns:a16="http://schemas.microsoft.com/office/drawing/2014/main" id="{A5978D0B-6536-497C-9311-EC4631A154BA}"/>
                </a:ext>
              </a:extLst>
            </p:cNvPr>
            <p:cNvSpPr/>
            <p:nvPr/>
          </p:nvSpPr>
          <p:spPr>
            <a:xfrm>
              <a:off x="19231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Cube 60">
              <a:extLst>
                <a:ext uri="{FF2B5EF4-FFF2-40B4-BE49-F238E27FC236}">
                  <a16:creationId xmlns:a16="http://schemas.microsoft.com/office/drawing/2014/main" id="{560630FF-EA15-4232-B17B-BE40FB4AFEBA}"/>
                </a:ext>
              </a:extLst>
            </p:cNvPr>
            <p:cNvSpPr/>
            <p:nvPr/>
          </p:nvSpPr>
          <p:spPr>
            <a:xfrm>
              <a:off x="22431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Cube 61">
              <a:extLst>
                <a:ext uri="{FF2B5EF4-FFF2-40B4-BE49-F238E27FC236}">
                  <a16:creationId xmlns:a16="http://schemas.microsoft.com/office/drawing/2014/main" id="{9C030068-CD43-4C67-A9CF-458C085F4E13}"/>
                </a:ext>
              </a:extLst>
            </p:cNvPr>
            <p:cNvSpPr/>
            <p:nvPr/>
          </p:nvSpPr>
          <p:spPr>
            <a:xfrm>
              <a:off x="25632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Cube 62">
              <a:extLst>
                <a:ext uri="{FF2B5EF4-FFF2-40B4-BE49-F238E27FC236}">
                  <a16:creationId xmlns:a16="http://schemas.microsoft.com/office/drawing/2014/main" id="{00CC1096-DC3E-4708-BD2C-805616815D34}"/>
                </a:ext>
              </a:extLst>
            </p:cNvPr>
            <p:cNvSpPr/>
            <p:nvPr/>
          </p:nvSpPr>
          <p:spPr>
            <a:xfrm>
              <a:off x="28832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Cube 63">
              <a:extLst>
                <a:ext uri="{FF2B5EF4-FFF2-40B4-BE49-F238E27FC236}">
                  <a16:creationId xmlns:a16="http://schemas.microsoft.com/office/drawing/2014/main" id="{B18B38B2-6365-4050-A863-CAAA8DAC8327}"/>
                </a:ext>
              </a:extLst>
            </p:cNvPr>
            <p:cNvSpPr/>
            <p:nvPr/>
          </p:nvSpPr>
          <p:spPr>
            <a:xfrm>
              <a:off x="32033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Cube 64">
              <a:extLst>
                <a:ext uri="{FF2B5EF4-FFF2-40B4-BE49-F238E27FC236}">
                  <a16:creationId xmlns:a16="http://schemas.microsoft.com/office/drawing/2014/main" id="{5B2446DA-3303-4D5E-BA9C-78414E3C5E37}"/>
                </a:ext>
              </a:extLst>
            </p:cNvPr>
            <p:cNvSpPr/>
            <p:nvPr/>
          </p:nvSpPr>
          <p:spPr>
            <a:xfrm>
              <a:off x="35233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Cube 65">
              <a:extLst>
                <a:ext uri="{FF2B5EF4-FFF2-40B4-BE49-F238E27FC236}">
                  <a16:creationId xmlns:a16="http://schemas.microsoft.com/office/drawing/2014/main" id="{5C2B4A6B-4F4B-412E-B05F-D6B35F9D2181}"/>
                </a:ext>
              </a:extLst>
            </p:cNvPr>
            <p:cNvSpPr/>
            <p:nvPr/>
          </p:nvSpPr>
          <p:spPr>
            <a:xfrm>
              <a:off x="38434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Cube 66">
              <a:extLst>
                <a:ext uri="{FF2B5EF4-FFF2-40B4-BE49-F238E27FC236}">
                  <a16:creationId xmlns:a16="http://schemas.microsoft.com/office/drawing/2014/main" id="{A15485C3-69B3-4076-957C-E80D38059B2F}"/>
                </a:ext>
              </a:extLst>
            </p:cNvPr>
            <p:cNvSpPr/>
            <p:nvPr/>
          </p:nvSpPr>
          <p:spPr>
            <a:xfrm>
              <a:off x="41634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Cube 67">
              <a:extLst>
                <a:ext uri="{FF2B5EF4-FFF2-40B4-BE49-F238E27FC236}">
                  <a16:creationId xmlns:a16="http://schemas.microsoft.com/office/drawing/2014/main" id="{BF846351-B2C3-4D56-B8C0-0F144B556990}"/>
                </a:ext>
              </a:extLst>
            </p:cNvPr>
            <p:cNvSpPr/>
            <p:nvPr/>
          </p:nvSpPr>
          <p:spPr>
            <a:xfrm>
              <a:off x="44835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Cube 68">
              <a:extLst>
                <a:ext uri="{FF2B5EF4-FFF2-40B4-BE49-F238E27FC236}">
                  <a16:creationId xmlns:a16="http://schemas.microsoft.com/office/drawing/2014/main" id="{34A4C2DA-76D1-49A2-9773-9BAFC276E741}"/>
                </a:ext>
              </a:extLst>
            </p:cNvPr>
            <p:cNvSpPr/>
            <p:nvPr/>
          </p:nvSpPr>
          <p:spPr>
            <a:xfrm>
              <a:off x="48035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EFE8735D-5EAD-428D-AAA1-62A00EFE618D}"/>
              </a:ext>
            </a:extLst>
          </p:cNvPr>
          <p:cNvGrpSpPr/>
          <p:nvPr/>
        </p:nvGrpSpPr>
        <p:grpSpPr>
          <a:xfrm>
            <a:off x="2803289" y="3840076"/>
            <a:ext cx="2313013" cy="301656"/>
            <a:chOff x="1923142" y="4941457"/>
            <a:chExt cx="3312450" cy="432000"/>
          </a:xfrm>
        </p:grpSpPr>
        <p:sp>
          <p:nvSpPr>
            <p:cNvPr id="71" name="Cube 70">
              <a:extLst>
                <a:ext uri="{FF2B5EF4-FFF2-40B4-BE49-F238E27FC236}">
                  <a16:creationId xmlns:a16="http://schemas.microsoft.com/office/drawing/2014/main" id="{C05DF1F1-71D8-42F2-9194-2B98109FAC33}"/>
                </a:ext>
              </a:extLst>
            </p:cNvPr>
            <p:cNvSpPr/>
            <p:nvPr/>
          </p:nvSpPr>
          <p:spPr>
            <a:xfrm>
              <a:off x="19231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Cube 71">
              <a:extLst>
                <a:ext uri="{FF2B5EF4-FFF2-40B4-BE49-F238E27FC236}">
                  <a16:creationId xmlns:a16="http://schemas.microsoft.com/office/drawing/2014/main" id="{A00CE8B2-6BF7-4FAA-BE3B-857CA798BCBA}"/>
                </a:ext>
              </a:extLst>
            </p:cNvPr>
            <p:cNvSpPr/>
            <p:nvPr/>
          </p:nvSpPr>
          <p:spPr>
            <a:xfrm>
              <a:off x="22431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Cube 72">
              <a:extLst>
                <a:ext uri="{FF2B5EF4-FFF2-40B4-BE49-F238E27FC236}">
                  <a16:creationId xmlns:a16="http://schemas.microsoft.com/office/drawing/2014/main" id="{29B8EECB-7761-408C-A349-E73778468DEA}"/>
                </a:ext>
              </a:extLst>
            </p:cNvPr>
            <p:cNvSpPr/>
            <p:nvPr/>
          </p:nvSpPr>
          <p:spPr>
            <a:xfrm>
              <a:off x="25632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Cube 73">
              <a:extLst>
                <a:ext uri="{FF2B5EF4-FFF2-40B4-BE49-F238E27FC236}">
                  <a16:creationId xmlns:a16="http://schemas.microsoft.com/office/drawing/2014/main" id="{6AD623C7-A1E8-4FA8-8D73-DBF64FBB3BDE}"/>
                </a:ext>
              </a:extLst>
            </p:cNvPr>
            <p:cNvSpPr/>
            <p:nvPr/>
          </p:nvSpPr>
          <p:spPr>
            <a:xfrm>
              <a:off x="28832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Cube 74">
              <a:extLst>
                <a:ext uri="{FF2B5EF4-FFF2-40B4-BE49-F238E27FC236}">
                  <a16:creationId xmlns:a16="http://schemas.microsoft.com/office/drawing/2014/main" id="{A0E7DFDD-49EC-463A-A70C-81B9B710D68E}"/>
                </a:ext>
              </a:extLst>
            </p:cNvPr>
            <p:cNvSpPr/>
            <p:nvPr/>
          </p:nvSpPr>
          <p:spPr>
            <a:xfrm>
              <a:off x="32033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Cube 75">
              <a:extLst>
                <a:ext uri="{FF2B5EF4-FFF2-40B4-BE49-F238E27FC236}">
                  <a16:creationId xmlns:a16="http://schemas.microsoft.com/office/drawing/2014/main" id="{99488F83-C5FA-42F8-862B-7792ACF4391E}"/>
                </a:ext>
              </a:extLst>
            </p:cNvPr>
            <p:cNvSpPr/>
            <p:nvPr/>
          </p:nvSpPr>
          <p:spPr>
            <a:xfrm>
              <a:off x="35233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Cube 76">
              <a:extLst>
                <a:ext uri="{FF2B5EF4-FFF2-40B4-BE49-F238E27FC236}">
                  <a16:creationId xmlns:a16="http://schemas.microsoft.com/office/drawing/2014/main" id="{D833BC2A-B722-4F33-8427-F322F2CADAF2}"/>
                </a:ext>
              </a:extLst>
            </p:cNvPr>
            <p:cNvSpPr/>
            <p:nvPr/>
          </p:nvSpPr>
          <p:spPr>
            <a:xfrm>
              <a:off x="38434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Cube 77">
              <a:extLst>
                <a:ext uri="{FF2B5EF4-FFF2-40B4-BE49-F238E27FC236}">
                  <a16:creationId xmlns:a16="http://schemas.microsoft.com/office/drawing/2014/main" id="{4990B45B-465F-4546-B060-D0D65B0B975E}"/>
                </a:ext>
              </a:extLst>
            </p:cNvPr>
            <p:cNvSpPr/>
            <p:nvPr/>
          </p:nvSpPr>
          <p:spPr>
            <a:xfrm>
              <a:off x="41634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Cube 78">
              <a:extLst>
                <a:ext uri="{FF2B5EF4-FFF2-40B4-BE49-F238E27FC236}">
                  <a16:creationId xmlns:a16="http://schemas.microsoft.com/office/drawing/2014/main" id="{83A7EDDB-A3DC-4958-88DD-38CF7F146C6F}"/>
                </a:ext>
              </a:extLst>
            </p:cNvPr>
            <p:cNvSpPr/>
            <p:nvPr/>
          </p:nvSpPr>
          <p:spPr>
            <a:xfrm>
              <a:off x="44835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Cube 79">
              <a:extLst>
                <a:ext uri="{FF2B5EF4-FFF2-40B4-BE49-F238E27FC236}">
                  <a16:creationId xmlns:a16="http://schemas.microsoft.com/office/drawing/2014/main" id="{863B4B9B-9D3A-4D19-A22E-9CDDEF1FD187}"/>
                </a:ext>
              </a:extLst>
            </p:cNvPr>
            <p:cNvSpPr/>
            <p:nvPr/>
          </p:nvSpPr>
          <p:spPr>
            <a:xfrm>
              <a:off x="48035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183EC9F0-4175-421B-8A2C-EC71FBD10B8F}"/>
              </a:ext>
            </a:extLst>
          </p:cNvPr>
          <p:cNvGrpSpPr/>
          <p:nvPr/>
        </p:nvGrpSpPr>
        <p:grpSpPr>
          <a:xfrm>
            <a:off x="2809434" y="3480127"/>
            <a:ext cx="2313013" cy="301656"/>
            <a:chOff x="1923142" y="4941457"/>
            <a:chExt cx="3312450" cy="432000"/>
          </a:xfrm>
        </p:grpSpPr>
        <p:sp>
          <p:nvSpPr>
            <p:cNvPr id="82" name="Cube 81">
              <a:extLst>
                <a:ext uri="{FF2B5EF4-FFF2-40B4-BE49-F238E27FC236}">
                  <a16:creationId xmlns:a16="http://schemas.microsoft.com/office/drawing/2014/main" id="{2E1E9A5F-77F7-40BC-A68C-88F400824AFB}"/>
                </a:ext>
              </a:extLst>
            </p:cNvPr>
            <p:cNvSpPr/>
            <p:nvPr/>
          </p:nvSpPr>
          <p:spPr>
            <a:xfrm>
              <a:off x="19231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Cube 82">
              <a:extLst>
                <a:ext uri="{FF2B5EF4-FFF2-40B4-BE49-F238E27FC236}">
                  <a16:creationId xmlns:a16="http://schemas.microsoft.com/office/drawing/2014/main" id="{B1D74E9A-7364-42AA-A6AB-6E86FE04F656}"/>
                </a:ext>
              </a:extLst>
            </p:cNvPr>
            <p:cNvSpPr/>
            <p:nvPr/>
          </p:nvSpPr>
          <p:spPr>
            <a:xfrm>
              <a:off x="22431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Cube 83">
              <a:extLst>
                <a:ext uri="{FF2B5EF4-FFF2-40B4-BE49-F238E27FC236}">
                  <a16:creationId xmlns:a16="http://schemas.microsoft.com/office/drawing/2014/main" id="{DED5C05F-A99A-4CF4-B9B0-D3E7C35CD286}"/>
                </a:ext>
              </a:extLst>
            </p:cNvPr>
            <p:cNvSpPr/>
            <p:nvPr/>
          </p:nvSpPr>
          <p:spPr>
            <a:xfrm>
              <a:off x="25632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Cube 84">
              <a:extLst>
                <a:ext uri="{FF2B5EF4-FFF2-40B4-BE49-F238E27FC236}">
                  <a16:creationId xmlns:a16="http://schemas.microsoft.com/office/drawing/2014/main" id="{E90AD74E-E938-46F9-A566-097B80E79B4A}"/>
                </a:ext>
              </a:extLst>
            </p:cNvPr>
            <p:cNvSpPr/>
            <p:nvPr/>
          </p:nvSpPr>
          <p:spPr>
            <a:xfrm>
              <a:off x="28832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Cube 85">
              <a:extLst>
                <a:ext uri="{FF2B5EF4-FFF2-40B4-BE49-F238E27FC236}">
                  <a16:creationId xmlns:a16="http://schemas.microsoft.com/office/drawing/2014/main" id="{65AAE3D3-D5F3-4D53-A8DC-D26188B3DE6C}"/>
                </a:ext>
              </a:extLst>
            </p:cNvPr>
            <p:cNvSpPr/>
            <p:nvPr/>
          </p:nvSpPr>
          <p:spPr>
            <a:xfrm>
              <a:off x="32033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Cube 86">
              <a:extLst>
                <a:ext uri="{FF2B5EF4-FFF2-40B4-BE49-F238E27FC236}">
                  <a16:creationId xmlns:a16="http://schemas.microsoft.com/office/drawing/2014/main" id="{96E4EA71-0174-43A5-B9D5-A26021E12EC2}"/>
                </a:ext>
              </a:extLst>
            </p:cNvPr>
            <p:cNvSpPr/>
            <p:nvPr/>
          </p:nvSpPr>
          <p:spPr>
            <a:xfrm>
              <a:off x="35233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Cube 87">
              <a:extLst>
                <a:ext uri="{FF2B5EF4-FFF2-40B4-BE49-F238E27FC236}">
                  <a16:creationId xmlns:a16="http://schemas.microsoft.com/office/drawing/2014/main" id="{ED9BAA12-9F6A-4F02-84C1-A08E0CFB6289}"/>
                </a:ext>
              </a:extLst>
            </p:cNvPr>
            <p:cNvSpPr/>
            <p:nvPr/>
          </p:nvSpPr>
          <p:spPr>
            <a:xfrm>
              <a:off x="38434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Cube 88">
              <a:extLst>
                <a:ext uri="{FF2B5EF4-FFF2-40B4-BE49-F238E27FC236}">
                  <a16:creationId xmlns:a16="http://schemas.microsoft.com/office/drawing/2014/main" id="{AF1541A7-725D-46A3-9571-6D6EDF3974A8}"/>
                </a:ext>
              </a:extLst>
            </p:cNvPr>
            <p:cNvSpPr/>
            <p:nvPr/>
          </p:nvSpPr>
          <p:spPr>
            <a:xfrm>
              <a:off x="41634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Cube 89">
              <a:extLst>
                <a:ext uri="{FF2B5EF4-FFF2-40B4-BE49-F238E27FC236}">
                  <a16:creationId xmlns:a16="http://schemas.microsoft.com/office/drawing/2014/main" id="{D1722C5A-6B3A-48A8-AE41-554EE0E431D0}"/>
                </a:ext>
              </a:extLst>
            </p:cNvPr>
            <p:cNvSpPr/>
            <p:nvPr/>
          </p:nvSpPr>
          <p:spPr>
            <a:xfrm>
              <a:off x="44835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Cube 90">
              <a:extLst>
                <a:ext uri="{FF2B5EF4-FFF2-40B4-BE49-F238E27FC236}">
                  <a16:creationId xmlns:a16="http://schemas.microsoft.com/office/drawing/2014/main" id="{240FC69A-1608-48E3-8F68-97C88802C6BB}"/>
                </a:ext>
              </a:extLst>
            </p:cNvPr>
            <p:cNvSpPr/>
            <p:nvPr/>
          </p:nvSpPr>
          <p:spPr>
            <a:xfrm>
              <a:off x="48035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3EDF61D1-60FE-4C10-BB98-D21844E12D61}"/>
              </a:ext>
            </a:extLst>
          </p:cNvPr>
          <p:cNvGrpSpPr/>
          <p:nvPr/>
        </p:nvGrpSpPr>
        <p:grpSpPr>
          <a:xfrm>
            <a:off x="2803289" y="2344444"/>
            <a:ext cx="2313013" cy="301656"/>
            <a:chOff x="1923142" y="4941457"/>
            <a:chExt cx="3312450" cy="432000"/>
          </a:xfrm>
        </p:grpSpPr>
        <p:sp>
          <p:nvSpPr>
            <p:cNvPr id="93" name="Cube 92">
              <a:extLst>
                <a:ext uri="{FF2B5EF4-FFF2-40B4-BE49-F238E27FC236}">
                  <a16:creationId xmlns:a16="http://schemas.microsoft.com/office/drawing/2014/main" id="{11A7F79F-91D5-4CBF-A59D-D898290C55CF}"/>
                </a:ext>
              </a:extLst>
            </p:cNvPr>
            <p:cNvSpPr/>
            <p:nvPr/>
          </p:nvSpPr>
          <p:spPr>
            <a:xfrm>
              <a:off x="19231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Cube 93">
              <a:extLst>
                <a:ext uri="{FF2B5EF4-FFF2-40B4-BE49-F238E27FC236}">
                  <a16:creationId xmlns:a16="http://schemas.microsoft.com/office/drawing/2014/main" id="{5F0E1721-D07B-4961-A248-595FFE1B966B}"/>
                </a:ext>
              </a:extLst>
            </p:cNvPr>
            <p:cNvSpPr/>
            <p:nvPr/>
          </p:nvSpPr>
          <p:spPr>
            <a:xfrm>
              <a:off x="22431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Cube 94">
              <a:extLst>
                <a:ext uri="{FF2B5EF4-FFF2-40B4-BE49-F238E27FC236}">
                  <a16:creationId xmlns:a16="http://schemas.microsoft.com/office/drawing/2014/main" id="{17762B1F-872A-4260-A5A3-BA416B1E4ABE}"/>
                </a:ext>
              </a:extLst>
            </p:cNvPr>
            <p:cNvSpPr/>
            <p:nvPr/>
          </p:nvSpPr>
          <p:spPr>
            <a:xfrm>
              <a:off x="25632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Cube 95">
              <a:extLst>
                <a:ext uri="{FF2B5EF4-FFF2-40B4-BE49-F238E27FC236}">
                  <a16:creationId xmlns:a16="http://schemas.microsoft.com/office/drawing/2014/main" id="{186CE963-A5EF-481A-94CE-0AD95BEA0626}"/>
                </a:ext>
              </a:extLst>
            </p:cNvPr>
            <p:cNvSpPr/>
            <p:nvPr/>
          </p:nvSpPr>
          <p:spPr>
            <a:xfrm>
              <a:off x="28832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Cube 96">
              <a:extLst>
                <a:ext uri="{FF2B5EF4-FFF2-40B4-BE49-F238E27FC236}">
                  <a16:creationId xmlns:a16="http://schemas.microsoft.com/office/drawing/2014/main" id="{53820BFF-7E1D-437A-BDB1-C9F000504892}"/>
                </a:ext>
              </a:extLst>
            </p:cNvPr>
            <p:cNvSpPr/>
            <p:nvPr/>
          </p:nvSpPr>
          <p:spPr>
            <a:xfrm>
              <a:off x="32033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Cube 97">
              <a:extLst>
                <a:ext uri="{FF2B5EF4-FFF2-40B4-BE49-F238E27FC236}">
                  <a16:creationId xmlns:a16="http://schemas.microsoft.com/office/drawing/2014/main" id="{8064409B-ED41-4535-9872-E3C0FF32C220}"/>
                </a:ext>
              </a:extLst>
            </p:cNvPr>
            <p:cNvSpPr/>
            <p:nvPr/>
          </p:nvSpPr>
          <p:spPr>
            <a:xfrm>
              <a:off x="35233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Cube 98">
              <a:extLst>
                <a:ext uri="{FF2B5EF4-FFF2-40B4-BE49-F238E27FC236}">
                  <a16:creationId xmlns:a16="http://schemas.microsoft.com/office/drawing/2014/main" id="{79033332-DDD0-4606-A8E1-A70A4BDD9E61}"/>
                </a:ext>
              </a:extLst>
            </p:cNvPr>
            <p:cNvSpPr/>
            <p:nvPr/>
          </p:nvSpPr>
          <p:spPr>
            <a:xfrm>
              <a:off x="38434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Cube 99">
              <a:extLst>
                <a:ext uri="{FF2B5EF4-FFF2-40B4-BE49-F238E27FC236}">
                  <a16:creationId xmlns:a16="http://schemas.microsoft.com/office/drawing/2014/main" id="{D267557A-55F7-4042-9175-1A0A3CD39B3C}"/>
                </a:ext>
              </a:extLst>
            </p:cNvPr>
            <p:cNvSpPr/>
            <p:nvPr/>
          </p:nvSpPr>
          <p:spPr>
            <a:xfrm>
              <a:off x="41634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Cube 100">
              <a:extLst>
                <a:ext uri="{FF2B5EF4-FFF2-40B4-BE49-F238E27FC236}">
                  <a16:creationId xmlns:a16="http://schemas.microsoft.com/office/drawing/2014/main" id="{3074A3DA-D59F-4EC4-8983-5A2CE1EB8AC3}"/>
                </a:ext>
              </a:extLst>
            </p:cNvPr>
            <p:cNvSpPr/>
            <p:nvPr/>
          </p:nvSpPr>
          <p:spPr>
            <a:xfrm>
              <a:off x="44835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Cube 101">
              <a:extLst>
                <a:ext uri="{FF2B5EF4-FFF2-40B4-BE49-F238E27FC236}">
                  <a16:creationId xmlns:a16="http://schemas.microsoft.com/office/drawing/2014/main" id="{F2AC4FA9-15E2-46E6-90C2-E87B48E56BC0}"/>
                </a:ext>
              </a:extLst>
            </p:cNvPr>
            <p:cNvSpPr/>
            <p:nvPr/>
          </p:nvSpPr>
          <p:spPr>
            <a:xfrm>
              <a:off x="48035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A0B60D5E-DD27-4250-BCB4-C98CBCF5675D}"/>
              </a:ext>
            </a:extLst>
          </p:cNvPr>
          <p:cNvGrpSpPr/>
          <p:nvPr/>
        </p:nvGrpSpPr>
        <p:grpSpPr>
          <a:xfrm>
            <a:off x="2809434" y="1984495"/>
            <a:ext cx="2313013" cy="301656"/>
            <a:chOff x="1923142" y="4941457"/>
            <a:chExt cx="3312450" cy="432000"/>
          </a:xfrm>
        </p:grpSpPr>
        <p:sp>
          <p:nvSpPr>
            <p:cNvPr id="104" name="Cube 103">
              <a:extLst>
                <a:ext uri="{FF2B5EF4-FFF2-40B4-BE49-F238E27FC236}">
                  <a16:creationId xmlns:a16="http://schemas.microsoft.com/office/drawing/2014/main" id="{10D89DFB-B383-4C73-9F48-741A06E46D34}"/>
                </a:ext>
              </a:extLst>
            </p:cNvPr>
            <p:cNvSpPr/>
            <p:nvPr/>
          </p:nvSpPr>
          <p:spPr>
            <a:xfrm>
              <a:off x="19231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Cube 104">
              <a:extLst>
                <a:ext uri="{FF2B5EF4-FFF2-40B4-BE49-F238E27FC236}">
                  <a16:creationId xmlns:a16="http://schemas.microsoft.com/office/drawing/2014/main" id="{6F18C73D-855A-4612-9A15-095E84AB17F4}"/>
                </a:ext>
              </a:extLst>
            </p:cNvPr>
            <p:cNvSpPr/>
            <p:nvPr/>
          </p:nvSpPr>
          <p:spPr>
            <a:xfrm>
              <a:off x="22431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Cube 105">
              <a:extLst>
                <a:ext uri="{FF2B5EF4-FFF2-40B4-BE49-F238E27FC236}">
                  <a16:creationId xmlns:a16="http://schemas.microsoft.com/office/drawing/2014/main" id="{685500CF-89FB-45A8-91BD-7574E659373F}"/>
                </a:ext>
              </a:extLst>
            </p:cNvPr>
            <p:cNvSpPr/>
            <p:nvPr/>
          </p:nvSpPr>
          <p:spPr>
            <a:xfrm>
              <a:off x="25632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Cube 106">
              <a:extLst>
                <a:ext uri="{FF2B5EF4-FFF2-40B4-BE49-F238E27FC236}">
                  <a16:creationId xmlns:a16="http://schemas.microsoft.com/office/drawing/2014/main" id="{3BA94C76-D065-4B60-8A7A-A5177FE2E910}"/>
                </a:ext>
              </a:extLst>
            </p:cNvPr>
            <p:cNvSpPr/>
            <p:nvPr/>
          </p:nvSpPr>
          <p:spPr>
            <a:xfrm>
              <a:off x="28832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Cube 107">
              <a:extLst>
                <a:ext uri="{FF2B5EF4-FFF2-40B4-BE49-F238E27FC236}">
                  <a16:creationId xmlns:a16="http://schemas.microsoft.com/office/drawing/2014/main" id="{2DED9E48-C8B4-44ED-A240-2315FD83B2E0}"/>
                </a:ext>
              </a:extLst>
            </p:cNvPr>
            <p:cNvSpPr/>
            <p:nvPr/>
          </p:nvSpPr>
          <p:spPr>
            <a:xfrm>
              <a:off x="32033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Cube 108">
              <a:extLst>
                <a:ext uri="{FF2B5EF4-FFF2-40B4-BE49-F238E27FC236}">
                  <a16:creationId xmlns:a16="http://schemas.microsoft.com/office/drawing/2014/main" id="{9BB30C56-2950-472D-B86D-720B84B0952D}"/>
                </a:ext>
              </a:extLst>
            </p:cNvPr>
            <p:cNvSpPr/>
            <p:nvPr/>
          </p:nvSpPr>
          <p:spPr>
            <a:xfrm>
              <a:off x="35233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Cube 109">
              <a:extLst>
                <a:ext uri="{FF2B5EF4-FFF2-40B4-BE49-F238E27FC236}">
                  <a16:creationId xmlns:a16="http://schemas.microsoft.com/office/drawing/2014/main" id="{C1804AD5-122A-4FC9-84D9-EADD206F8115}"/>
                </a:ext>
              </a:extLst>
            </p:cNvPr>
            <p:cNvSpPr/>
            <p:nvPr/>
          </p:nvSpPr>
          <p:spPr>
            <a:xfrm>
              <a:off x="38434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Cube 110">
              <a:extLst>
                <a:ext uri="{FF2B5EF4-FFF2-40B4-BE49-F238E27FC236}">
                  <a16:creationId xmlns:a16="http://schemas.microsoft.com/office/drawing/2014/main" id="{37B92BC7-0206-40A4-849C-43DCF9640D0A}"/>
                </a:ext>
              </a:extLst>
            </p:cNvPr>
            <p:cNvSpPr/>
            <p:nvPr/>
          </p:nvSpPr>
          <p:spPr>
            <a:xfrm>
              <a:off x="41634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Cube 111">
              <a:extLst>
                <a:ext uri="{FF2B5EF4-FFF2-40B4-BE49-F238E27FC236}">
                  <a16:creationId xmlns:a16="http://schemas.microsoft.com/office/drawing/2014/main" id="{A8E6C203-07C2-4DE7-B70C-BDCAE52EC8D9}"/>
                </a:ext>
              </a:extLst>
            </p:cNvPr>
            <p:cNvSpPr/>
            <p:nvPr/>
          </p:nvSpPr>
          <p:spPr>
            <a:xfrm>
              <a:off x="448354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Cube 112">
              <a:extLst>
                <a:ext uri="{FF2B5EF4-FFF2-40B4-BE49-F238E27FC236}">
                  <a16:creationId xmlns:a16="http://schemas.microsoft.com/office/drawing/2014/main" id="{59C63EA1-A701-4E39-9A78-BFC90A791275}"/>
                </a:ext>
              </a:extLst>
            </p:cNvPr>
            <p:cNvSpPr/>
            <p:nvPr/>
          </p:nvSpPr>
          <p:spPr>
            <a:xfrm>
              <a:off x="4803592" y="4941457"/>
              <a:ext cx="432000" cy="432000"/>
            </a:xfrm>
            <a:prstGeom prst="cube">
              <a:avLst/>
            </a:prstGeom>
            <a:solidFill>
              <a:srgbClr val="FFFF0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4" name="Rectangle 113">
            <a:extLst>
              <a:ext uri="{FF2B5EF4-FFF2-40B4-BE49-F238E27FC236}">
                <a16:creationId xmlns:a16="http://schemas.microsoft.com/office/drawing/2014/main" id="{AB761A6C-E504-401D-A790-7CE1A2D01A50}"/>
              </a:ext>
            </a:extLst>
          </p:cNvPr>
          <p:cNvSpPr/>
          <p:nvPr/>
        </p:nvSpPr>
        <p:spPr>
          <a:xfrm>
            <a:off x="286595" y="1501623"/>
            <a:ext cx="7122916" cy="4676905"/>
          </a:xfrm>
          <a:prstGeom prst="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5" name="Picture 114">
            <a:extLst>
              <a:ext uri="{FF2B5EF4-FFF2-40B4-BE49-F238E27FC236}">
                <a16:creationId xmlns:a16="http://schemas.microsoft.com/office/drawing/2014/main" id="{904D8669-2AFD-4D15-A530-C41B5C4EA7E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09" r="31239"/>
          <a:stretch/>
        </p:blipFill>
        <p:spPr>
          <a:xfrm>
            <a:off x="2715048" y="2468779"/>
            <a:ext cx="356394" cy="1213209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id="{7B97CA20-9251-4102-BEBC-AA47D91A64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80" y="3216520"/>
            <a:ext cx="1957184" cy="2150269"/>
          </a:xfrm>
          <a:prstGeom prst="rect">
            <a:avLst/>
          </a:prstGeom>
        </p:spPr>
      </p:pic>
      <p:sp>
        <p:nvSpPr>
          <p:cNvPr id="117" name="Cube 116">
            <a:extLst>
              <a:ext uri="{FF2B5EF4-FFF2-40B4-BE49-F238E27FC236}">
                <a16:creationId xmlns:a16="http://schemas.microsoft.com/office/drawing/2014/main" id="{E5F6DE46-FF5A-411A-BB11-4731EFAA384C}"/>
              </a:ext>
            </a:extLst>
          </p:cNvPr>
          <p:cNvSpPr/>
          <p:nvPr/>
        </p:nvSpPr>
        <p:spPr>
          <a:xfrm rot="5400000" flipH="1">
            <a:off x="2271805" y="2960971"/>
            <a:ext cx="279996" cy="279996"/>
          </a:xfrm>
          <a:prstGeom prst="cube">
            <a:avLst/>
          </a:prstGeom>
          <a:solidFill>
            <a:srgbClr val="FF00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Cube 117">
            <a:extLst>
              <a:ext uri="{FF2B5EF4-FFF2-40B4-BE49-F238E27FC236}">
                <a16:creationId xmlns:a16="http://schemas.microsoft.com/office/drawing/2014/main" id="{E90A6490-32B2-4B4D-9BB6-FF4EFC441401}"/>
              </a:ext>
            </a:extLst>
          </p:cNvPr>
          <p:cNvSpPr/>
          <p:nvPr/>
        </p:nvSpPr>
        <p:spPr>
          <a:xfrm rot="5400000" flipH="1">
            <a:off x="1947556" y="2960971"/>
            <a:ext cx="279996" cy="279996"/>
          </a:xfrm>
          <a:prstGeom prst="cube">
            <a:avLst/>
          </a:prstGeom>
          <a:solidFill>
            <a:srgbClr val="FF00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7D968496-9965-4E62-AC28-37CD67BCDB06}"/>
              </a:ext>
            </a:extLst>
          </p:cNvPr>
          <p:cNvSpPr/>
          <p:nvPr/>
        </p:nvSpPr>
        <p:spPr>
          <a:xfrm>
            <a:off x="5547036" y="1780798"/>
            <a:ext cx="92981" cy="88900"/>
          </a:xfrm>
          <a:prstGeom prst="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Cube 119">
            <a:extLst>
              <a:ext uri="{FF2B5EF4-FFF2-40B4-BE49-F238E27FC236}">
                <a16:creationId xmlns:a16="http://schemas.microsoft.com/office/drawing/2014/main" id="{5123C1F0-AC37-431D-8CF1-4DAEACA5F87E}"/>
              </a:ext>
            </a:extLst>
          </p:cNvPr>
          <p:cNvSpPr/>
          <p:nvPr/>
        </p:nvSpPr>
        <p:spPr>
          <a:xfrm rot="5400000" flipH="1">
            <a:off x="1600078" y="2960971"/>
            <a:ext cx="279996" cy="279996"/>
          </a:xfrm>
          <a:prstGeom prst="cube">
            <a:avLst/>
          </a:prstGeom>
          <a:solidFill>
            <a:srgbClr val="FF00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Cube 120">
            <a:extLst>
              <a:ext uri="{FF2B5EF4-FFF2-40B4-BE49-F238E27FC236}">
                <a16:creationId xmlns:a16="http://schemas.microsoft.com/office/drawing/2014/main" id="{684EE8B8-C614-4CAD-AAF4-1E05E9B31CBF}"/>
              </a:ext>
            </a:extLst>
          </p:cNvPr>
          <p:cNvSpPr/>
          <p:nvPr/>
        </p:nvSpPr>
        <p:spPr>
          <a:xfrm rot="5400000" flipH="1">
            <a:off x="1275829" y="2960971"/>
            <a:ext cx="279996" cy="279996"/>
          </a:xfrm>
          <a:prstGeom prst="cube">
            <a:avLst/>
          </a:prstGeom>
          <a:solidFill>
            <a:srgbClr val="FF00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Cube 121">
            <a:extLst>
              <a:ext uri="{FF2B5EF4-FFF2-40B4-BE49-F238E27FC236}">
                <a16:creationId xmlns:a16="http://schemas.microsoft.com/office/drawing/2014/main" id="{EE203514-911D-4715-98DD-0AE5CF40C66A}"/>
              </a:ext>
            </a:extLst>
          </p:cNvPr>
          <p:cNvSpPr/>
          <p:nvPr/>
        </p:nvSpPr>
        <p:spPr>
          <a:xfrm rot="5400000" flipH="1">
            <a:off x="925824" y="2960971"/>
            <a:ext cx="279996" cy="279996"/>
          </a:xfrm>
          <a:prstGeom prst="cube">
            <a:avLst/>
          </a:prstGeom>
          <a:solidFill>
            <a:srgbClr val="FF00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Cube 122">
            <a:extLst>
              <a:ext uri="{FF2B5EF4-FFF2-40B4-BE49-F238E27FC236}">
                <a16:creationId xmlns:a16="http://schemas.microsoft.com/office/drawing/2014/main" id="{783BBCC6-DD1B-448C-B392-9CB75E0BD604}"/>
              </a:ext>
            </a:extLst>
          </p:cNvPr>
          <p:cNvSpPr/>
          <p:nvPr/>
        </p:nvSpPr>
        <p:spPr>
          <a:xfrm rot="5400000" flipH="1">
            <a:off x="601575" y="2960971"/>
            <a:ext cx="279996" cy="279996"/>
          </a:xfrm>
          <a:prstGeom prst="cube">
            <a:avLst/>
          </a:prstGeom>
          <a:solidFill>
            <a:srgbClr val="FF00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4" name="Picture 123">
            <a:extLst>
              <a:ext uri="{FF2B5EF4-FFF2-40B4-BE49-F238E27FC236}">
                <a16:creationId xmlns:a16="http://schemas.microsoft.com/office/drawing/2014/main" id="{201F6D87-2460-4D1A-A75D-E42B319B3985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06" r="12643"/>
          <a:stretch/>
        </p:blipFill>
        <p:spPr>
          <a:xfrm>
            <a:off x="3068267" y="1862555"/>
            <a:ext cx="2501900" cy="2444708"/>
          </a:xfrm>
          <a:prstGeom prst="rect">
            <a:avLst/>
          </a:prstGeom>
        </p:spPr>
      </p:pic>
      <p:sp>
        <p:nvSpPr>
          <p:cNvPr id="125" name="Rectangle 124">
            <a:extLst>
              <a:ext uri="{FF2B5EF4-FFF2-40B4-BE49-F238E27FC236}">
                <a16:creationId xmlns:a16="http://schemas.microsoft.com/office/drawing/2014/main" id="{D47794DF-A441-4AD9-BA91-F631A2261278}"/>
              </a:ext>
            </a:extLst>
          </p:cNvPr>
          <p:cNvSpPr/>
          <p:nvPr/>
        </p:nvSpPr>
        <p:spPr>
          <a:xfrm>
            <a:off x="5526982" y="1783179"/>
            <a:ext cx="483506" cy="88900"/>
          </a:xfrm>
          <a:prstGeom prst="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TextBox 125"/>
          <p:cNvSpPr txBox="1"/>
          <p:nvPr/>
        </p:nvSpPr>
        <p:spPr>
          <a:xfrm>
            <a:off x="757646" y="431074"/>
            <a:ext cx="72368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HfW precursive" panose="00000500000000000000" pitchFamily="2" charset="0"/>
              </a:rPr>
              <a:t>The function machine is multiplying the number going in by 10.</a:t>
            </a:r>
          </a:p>
          <a:p>
            <a:pPr algn="ctr"/>
            <a:r>
              <a:rPr lang="en-GB" dirty="0" smtClean="0">
                <a:latin typeface="HfW precursive" panose="00000500000000000000" pitchFamily="2" charset="0"/>
              </a:rPr>
              <a:t>Look at the ones going in and what comes out.</a:t>
            </a:r>
          </a:p>
          <a:p>
            <a:pPr algn="ctr"/>
            <a:r>
              <a:rPr lang="en-GB" dirty="0" smtClean="0">
                <a:latin typeface="HfW precursive" panose="00000500000000000000" pitchFamily="2" charset="0"/>
              </a:rPr>
              <a:t>What do you notice?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48148E-6 L 0.25 1.48148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48148E-6 L 0.30955 1.48148E-6 " pathEditMode="relative" rAng="0" ptsTypes="AA">
                                      <p:cBhvr>
                                        <p:cTn id="8" dur="2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69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48148E-6 L 0.25 1.48148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48148E-6 L 0.30955 1.48148E-6 " pathEditMode="relative" rAng="0" ptsTypes="AA">
                                      <p:cBhvr>
                                        <p:cTn id="12" dur="2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69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3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48148E-6 L 0.25 1.48148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48148E-6 L 0.30955 1.48148E-6 " pathEditMode="relative" rAng="0" ptsTypes="AA">
                                      <p:cBhvr>
                                        <p:cTn id="16" dur="2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69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-4.44444E-6 3.7037E-7 L 0.3408 3.7037E-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31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3" presetClass="path" presetSubtype="0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1.11111E-6 -3.33333E-6 L 0.3408 -3.33333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31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3" presetClass="path" presetSubtype="0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-4.44444E-6 3.7037E-7 L 0.3408 3.7037E-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31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3" presetClass="path" presetSubtype="0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1.11111E-6 -3.33333E-6 L 0.3408 -3.33333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31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3" presetClass="path" presetSubtype="0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-4.44444E-6 -4.07407E-6 L 0.3408 -4.07407E-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31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1.11111E-6 2.22222E-6 L 0.3408 2.22222E-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3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 animBg="1"/>
      <p:bldP spid="118" grpId="0" animBg="1"/>
      <p:bldP spid="120" grpId="0" animBg="1"/>
      <p:bldP spid="121" grpId="0" animBg="1"/>
      <p:bldP spid="122" grpId="0" animBg="1"/>
      <p:bldP spid="1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TextBox 413">
            <a:extLst>
              <a:ext uri="{FF2B5EF4-FFF2-40B4-BE49-F238E27FC236}">
                <a16:creationId xmlns:a16="http://schemas.microsoft.com/office/drawing/2014/main" id="{C7EAD116-D06A-456A-B7CE-53901DC8E7C0}"/>
              </a:ext>
            </a:extLst>
          </p:cNvPr>
          <p:cNvSpPr txBox="1"/>
          <p:nvPr/>
        </p:nvSpPr>
        <p:spPr>
          <a:xfrm>
            <a:off x="819539" y="1154715"/>
            <a:ext cx="72612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Complete the multiplication fact to match the bar model.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416" name="TextBox 415">
            <a:extLst>
              <a:ext uri="{FF2B5EF4-FFF2-40B4-BE49-F238E27FC236}">
                <a16:creationId xmlns:a16="http://schemas.microsoft.com/office/drawing/2014/main" id="{8EC30DBB-DE85-4BCF-8447-F3757CA26000}"/>
              </a:ext>
            </a:extLst>
          </p:cNvPr>
          <p:cNvSpPr txBox="1"/>
          <p:nvPr/>
        </p:nvSpPr>
        <p:spPr>
          <a:xfrm>
            <a:off x="3901220" y="5373718"/>
            <a:ext cx="520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or</a:t>
            </a:r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86E2E110-EF47-4BAE-936F-E48DEDF93BCF}"/>
              </a:ext>
            </a:extLst>
          </p:cNvPr>
          <p:cNvSpPr/>
          <p:nvPr/>
        </p:nvSpPr>
        <p:spPr>
          <a:xfrm>
            <a:off x="921923" y="5277803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22" name="Rectangle 421">
            <a:extLst>
              <a:ext uri="{FF2B5EF4-FFF2-40B4-BE49-F238E27FC236}">
                <a16:creationId xmlns:a16="http://schemas.microsoft.com/office/drawing/2014/main" id="{577993FE-C99B-4F06-8508-8AE35DC6C64B}"/>
              </a:ext>
            </a:extLst>
          </p:cNvPr>
          <p:cNvSpPr/>
          <p:nvPr/>
        </p:nvSpPr>
        <p:spPr>
          <a:xfrm>
            <a:off x="1989429" y="5277803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23" name="Rectangle 422">
            <a:extLst>
              <a:ext uri="{FF2B5EF4-FFF2-40B4-BE49-F238E27FC236}">
                <a16:creationId xmlns:a16="http://schemas.microsoft.com/office/drawing/2014/main" id="{C2D87A0A-C1A7-407A-BF24-B001686BA0D7}"/>
              </a:ext>
            </a:extLst>
          </p:cNvPr>
          <p:cNvSpPr/>
          <p:nvPr/>
        </p:nvSpPr>
        <p:spPr>
          <a:xfrm>
            <a:off x="3056935" y="5277803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4" name="TextBox 423">
                <a:extLst>
                  <a:ext uri="{FF2B5EF4-FFF2-40B4-BE49-F238E27FC236}">
                    <a16:creationId xmlns:a16="http://schemas.microsoft.com/office/drawing/2014/main" id="{F66EC5BB-5BBF-487E-AF1B-78597B53C53D}"/>
                  </a:ext>
                </a:extLst>
              </p:cNvPr>
              <p:cNvSpPr txBox="1"/>
              <p:nvPr/>
            </p:nvSpPr>
            <p:spPr>
              <a:xfrm>
                <a:off x="1411606" y="5355775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24" name="TextBox 423">
                <a:extLst>
                  <a:ext uri="{FF2B5EF4-FFF2-40B4-BE49-F238E27FC236}">
                    <a16:creationId xmlns:a16="http://schemas.microsoft.com/office/drawing/2014/main" id="{F66EC5BB-5BBF-487E-AF1B-78597B53C5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606" y="5355775"/>
                <a:ext cx="668837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5" name="TextBox 424">
                <a:extLst>
                  <a:ext uri="{FF2B5EF4-FFF2-40B4-BE49-F238E27FC236}">
                    <a16:creationId xmlns:a16="http://schemas.microsoft.com/office/drawing/2014/main" id="{5C056A6C-7007-429D-B44E-6AF7A430E861}"/>
                  </a:ext>
                </a:extLst>
              </p:cNvPr>
              <p:cNvSpPr txBox="1"/>
              <p:nvPr/>
            </p:nvSpPr>
            <p:spPr>
              <a:xfrm>
                <a:off x="2487527" y="5360472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25" name="TextBox 424">
                <a:extLst>
                  <a:ext uri="{FF2B5EF4-FFF2-40B4-BE49-F238E27FC236}">
                    <a16:creationId xmlns:a16="http://schemas.microsoft.com/office/drawing/2014/main" id="{5C056A6C-7007-429D-B44E-6AF7A430E8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7527" y="5360472"/>
                <a:ext cx="668837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6" name="TextBox 425">
            <a:extLst>
              <a:ext uri="{FF2B5EF4-FFF2-40B4-BE49-F238E27FC236}">
                <a16:creationId xmlns:a16="http://schemas.microsoft.com/office/drawing/2014/main" id="{92D1FF62-C1CC-4BA6-A6BA-CE04E12D7487}"/>
              </a:ext>
            </a:extLst>
          </p:cNvPr>
          <p:cNvSpPr txBox="1"/>
          <p:nvPr/>
        </p:nvSpPr>
        <p:spPr>
          <a:xfrm>
            <a:off x="949876" y="5375901"/>
            <a:ext cx="547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427" name="TextBox 426">
            <a:extLst>
              <a:ext uri="{FF2B5EF4-FFF2-40B4-BE49-F238E27FC236}">
                <a16:creationId xmlns:a16="http://schemas.microsoft.com/office/drawing/2014/main" id="{2963466A-0A00-4FCE-8444-CE9C1B7BEB40}"/>
              </a:ext>
            </a:extLst>
          </p:cNvPr>
          <p:cNvSpPr txBox="1"/>
          <p:nvPr/>
        </p:nvSpPr>
        <p:spPr>
          <a:xfrm>
            <a:off x="2025796" y="5361125"/>
            <a:ext cx="539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428" name="TextBox 427">
            <a:extLst>
              <a:ext uri="{FF2B5EF4-FFF2-40B4-BE49-F238E27FC236}">
                <a16:creationId xmlns:a16="http://schemas.microsoft.com/office/drawing/2014/main" id="{6412469F-9AF5-47E5-883A-48EAB36CE512}"/>
              </a:ext>
            </a:extLst>
          </p:cNvPr>
          <p:cNvSpPr txBox="1"/>
          <p:nvPr/>
        </p:nvSpPr>
        <p:spPr>
          <a:xfrm>
            <a:off x="3054582" y="5365203"/>
            <a:ext cx="597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30</a:t>
            </a:r>
          </a:p>
        </p:txBody>
      </p:sp>
      <p:sp>
        <p:nvSpPr>
          <p:cNvPr id="431" name="Rectangle 430">
            <a:extLst>
              <a:ext uri="{FF2B5EF4-FFF2-40B4-BE49-F238E27FC236}">
                <a16:creationId xmlns:a16="http://schemas.microsoft.com/office/drawing/2014/main" id="{7773E891-B016-4BCF-A26A-67DEB6D86C4D}"/>
              </a:ext>
            </a:extLst>
          </p:cNvPr>
          <p:cNvSpPr/>
          <p:nvPr/>
        </p:nvSpPr>
        <p:spPr>
          <a:xfrm>
            <a:off x="4707471" y="5282534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32" name="Rectangle 431">
            <a:extLst>
              <a:ext uri="{FF2B5EF4-FFF2-40B4-BE49-F238E27FC236}">
                <a16:creationId xmlns:a16="http://schemas.microsoft.com/office/drawing/2014/main" id="{BF5F55C4-062C-495A-8E59-B6CC96D90CD1}"/>
              </a:ext>
            </a:extLst>
          </p:cNvPr>
          <p:cNvSpPr/>
          <p:nvPr/>
        </p:nvSpPr>
        <p:spPr>
          <a:xfrm>
            <a:off x="5774977" y="5282534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33" name="Rectangle 432">
            <a:extLst>
              <a:ext uri="{FF2B5EF4-FFF2-40B4-BE49-F238E27FC236}">
                <a16:creationId xmlns:a16="http://schemas.microsoft.com/office/drawing/2014/main" id="{113DCF2B-1A30-4882-B33A-D02BA4DE3244}"/>
              </a:ext>
            </a:extLst>
          </p:cNvPr>
          <p:cNvSpPr/>
          <p:nvPr/>
        </p:nvSpPr>
        <p:spPr>
          <a:xfrm>
            <a:off x="6842483" y="5282534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4" name="TextBox 433">
                <a:extLst>
                  <a:ext uri="{FF2B5EF4-FFF2-40B4-BE49-F238E27FC236}">
                    <a16:creationId xmlns:a16="http://schemas.microsoft.com/office/drawing/2014/main" id="{52521F8F-660B-449A-8513-4807EE9B85DA}"/>
                  </a:ext>
                </a:extLst>
              </p:cNvPr>
              <p:cNvSpPr txBox="1"/>
              <p:nvPr/>
            </p:nvSpPr>
            <p:spPr>
              <a:xfrm>
                <a:off x="5197154" y="5360506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34" name="TextBox 433">
                <a:extLst>
                  <a:ext uri="{FF2B5EF4-FFF2-40B4-BE49-F238E27FC236}">
                    <a16:creationId xmlns:a16="http://schemas.microsoft.com/office/drawing/2014/main" id="{52521F8F-660B-449A-8513-4807EE9B85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7154" y="5360506"/>
                <a:ext cx="668837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5" name="TextBox 434">
                <a:extLst>
                  <a:ext uri="{FF2B5EF4-FFF2-40B4-BE49-F238E27FC236}">
                    <a16:creationId xmlns:a16="http://schemas.microsoft.com/office/drawing/2014/main" id="{71FCCCDD-86CD-456A-91C5-ECA537618956}"/>
                  </a:ext>
                </a:extLst>
              </p:cNvPr>
              <p:cNvSpPr txBox="1"/>
              <p:nvPr/>
            </p:nvSpPr>
            <p:spPr>
              <a:xfrm>
                <a:off x="6273075" y="5365203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35" name="TextBox 434">
                <a:extLst>
                  <a:ext uri="{FF2B5EF4-FFF2-40B4-BE49-F238E27FC236}">
                    <a16:creationId xmlns:a16="http://schemas.microsoft.com/office/drawing/2014/main" id="{71FCCCDD-86CD-456A-91C5-ECA5376189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3075" y="5365203"/>
                <a:ext cx="668837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6" name="TextBox 435">
            <a:extLst>
              <a:ext uri="{FF2B5EF4-FFF2-40B4-BE49-F238E27FC236}">
                <a16:creationId xmlns:a16="http://schemas.microsoft.com/office/drawing/2014/main" id="{B333C061-296D-4984-B669-7DF3F380D594}"/>
              </a:ext>
            </a:extLst>
          </p:cNvPr>
          <p:cNvSpPr txBox="1"/>
          <p:nvPr/>
        </p:nvSpPr>
        <p:spPr>
          <a:xfrm>
            <a:off x="4721307" y="5351697"/>
            <a:ext cx="547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437" name="TextBox 436">
            <a:extLst>
              <a:ext uri="{FF2B5EF4-FFF2-40B4-BE49-F238E27FC236}">
                <a16:creationId xmlns:a16="http://schemas.microsoft.com/office/drawing/2014/main" id="{A971081A-FC7A-4F92-A438-C04880DA5843}"/>
              </a:ext>
            </a:extLst>
          </p:cNvPr>
          <p:cNvSpPr txBox="1"/>
          <p:nvPr/>
        </p:nvSpPr>
        <p:spPr>
          <a:xfrm>
            <a:off x="5797227" y="5336921"/>
            <a:ext cx="539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438" name="TextBox 437">
            <a:extLst>
              <a:ext uri="{FF2B5EF4-FFF2-40B4-BE49-F238E27FC236}">
                <a16:creationId xmlns:a16="http://schemas.microsoft.com/office/drawing/2014/main" id="{F7B94C75-9C59-448A-BD3E-A14257AF3C44}"/>
              </a:ext>
            </a:extLst>
          </p:cNvPr>
          <p:cNvSpPr txBox="1"/>
          <p:nvPr/>
        </p:nvSpPr>
        <p:spPr>
          <a:xfrm>
            <a:off x="6826013" y="5340999"/>
            <a:ext cx="597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30</a:t>
            </a:r>
          </a:p>
        </p:txBody>
      </p:sp>
      <p:pic>
        <p:nvPicPr>
          <p:cNvPr id="483" name="Picture 482">
            <a:extLst>
              <a:ext uri="{FF2B5EF4-FFF2-40B4-BE49-F238E27FC236}">
                <a16:creationId xmlns:a16="http://schemas.microsoft.com/office/drawing/2014/main" id="{8A45B345-F2BA-4543-9F45-5BC7702D3D9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32034" y="363665"/>
            <a:ext cx="747045" cy="747045"/>
          </a:xfrm>
          <a:prstGeom prst="rect">
            <a:avLst/>
          </a:prstGeom>
        </p:spPr>
      </p:pic>
      <p:sp>
        <p:nvSpPr>
          <p:cNvPr id="484" name="TextBox 483">
            <a:extLst>
              <a:ext uri="{FF2B5EF4-FFF2-40B4-BE49-F238E27FC236}">
                <a16:creationId xmlns:a16="http://schemas.microsoft.com/office/drawing/2014/main" id="{FEC2BE3E-6439-4038-86D2-339919F1EAB2}"/>
              </a:ext>
            </a:extLst>
          </p:cNvPr>
          <p:cNvSpPr txBox="1"/>
          <p:nvPr/>
        </p:nvSpPr>
        <p:spPr>
          <a:xfrm>
            <a:off x="5493960" y="50635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7DEA0EC-62AD-4881-A74A-0C14DEFFC1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324672"/>
              </p:ext>
            </p:extLst>
          </p:nvPr>
        </p:nvGraphicFramePr>
        <p:xfrm>
          <a:off x="1327180" y="2665789"/>
          <a:ext cx="6096000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70620272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66454642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9874596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6834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3957168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51559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" grpId="0"/>
      <p:bldP spid="421" grpId="0" animBg="1"/>
      <p:bldP spid="422" grpId="0" animBg="1"/>
      <p:bldP spid="423" grpId="0" animBg="1"/>
      <p:bldP spid="424" grpId="0"/>
      <p:bldP spid="425" grpId="0"/>
      <p:bldP spid="426" grpId="0"/>
      <p:bldP spid="427" grpId="0"/>
      <p:bldP spid="428" grpId="0"/>
      <p:bldP spid="431" grpId="0" animBg="1"/>
      <p:bldP spid="432" grpId="0" animBg="1"/>
      <p:bldP spid="433" grpId="0" animBg="1"/>
      <p:bldP spid="434" grpId="0"/>
      <p:bldP spid="435" grpId="0"/>
      <p:bldP spid="436" grpId="0"/>
      <p:bldP spid="437" grpId="0"/>
      <p:bldP spid="438" grpId="0"/>
      <p:bldP spid="48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TextBox 413">
            <a:extLst>
              <a:ext uri="{FF2B5EF4-FFF2-40B4-BE49-F238E27FC236}">
                <a16:creationId xmlns:a16="http://schemas.microsoft.com/office/drawing/2014/main" id="{C7EAD116-D06A-456A-B7CE-53901DC8E7C0}"/>
              </a:ext>
            </a:extLst>
          </p:cNvPr>
          <p:cNvSpPr txBox="1"/>
          <p:nvPr/>
        </p:nvSpPr>
        <p:spPr>
          <a:xfrm>
            <a:off x="819539" y="1154715"/>
            <a:ext cx="72612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Complete the multiplication fact to match the bar model.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416" name="TextBox 415">
            <a:extLst>
              <a:ext uri="{FF2B5EF4-FFF2-40B4-BE49-F238E27FC236}">
                <a16:creationId xmlns:a16="http://schemas.microsoft.com/office/drawing/2014/main" id="{8EC30DBB-DE85-4BCF-8447-F3757CA26000}"/>
              </a:ext>
            </a:extLst>
          </p:cNvPr>
          <p:cNvSpPr txBox="1"/>
          <p:nvPr/>
        </p:nvSpPr>
        <p:spPr>
          <a:xfrm>
            <a:off x="3901220" y="5373718"/>
            <a:ext cx="520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or</a:t>
            </a:r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86E2E110-EF47-4BAE-936F-E48DEDF93BCF}"/>
              </a:ext>
            </a:extLst>
          </p:cNvPr>
          <p:cNvSpPr/>
          <p:nvPr/>
        </p:nvSpPr>
        <p:spPr>
          <a:xfrm>
            <a:off x="921923" y="5277803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22" name="Rectangle 421">
            <a:extLst>
              <a:ext uri="{FF2B5EF4-FFF2-40B4-BE49-F238E27FC236}">
                <a16:creationId xmlns:a16="http://schemas.microsoft.com/office/drawing/2014/main" id="{577993FE-C99B-4F06-8508-8AE35DC6C64B}"/>
              </a:ext>
            </a:extLst>
          </p:cNvPr>
          <p:cNvSpPr/>
          <p:nvPr/>
        </p:nvSpPr>
        <p:spPr>
          <a:xfrm>
            <a:off x="1989429" y="5277803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23" name="Rectangle 422">
            <a:extLst>
              <a:ext uri="{FF2B5EF4-FFF2-40B4-BE49-F238E27FC236}">
                <a16:creationId xmlns:a16="http://schemas.microsoft.com/office/drawing/2014/main" id="{C2D87A0A-C1A7-407A-BF24-B001686BA0D7}"/>
              </a:ext>
            </a:extLst>
          </p:cNvPr>
          <p:cNvSpPr/>
          <p:nvPr/>
        </p:nvSpPr>
        <p:spPr>
          <a:xfrm>
            <a:off x="3056935" y="5277803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4" name="TextBox 423">
                <a:extLst>
                  <a:ext uri="{FF2B5EF4-FFF2-40B4-BE49-F238E27FC236}">
                    <a16:creationId xmlns:a16="http://schemas.microsoft.com/office/drawing/2014/main" id="{F66EC5BB-5BBF-487E-AF1B-78597B53C53D}"/>
                  </a:ext>
                </a:extLst>
              </p:cNvPr>
              <p:cNvSpPr txBox="1"/>
              <p:nvPr/>
            </p:nvSpPr>
            <p:spPr>
              <a:xfrm>
                <a:off x="1411606" y="5355775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24" name="TextBox 423">
                <a:extLst>
                  <a:ext uri="{FF2B5EF4-FFF2-40B4-BE49-F238E27FC236}">
                    <a16:creationId xmlns:a16="http://schemas.microsoft.com/office/drawing/2014/main" id="{F66EC5BB-5BBF-487E-AF1B-78597B53C5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606" y="5355775"/>
                <a:ext cx="668837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5" name="TextBox 424">
                <a:extLst>
                  <a:ext uri="{FF2B5EF4-FFF2-40B4-BE49-F238E27FC236}">
                    <a16:creationId xmlns:a16="http://schemas.microsoft.com/office/drawing/2014/main" id="{5C056A6C-7007-429D-B44E-6AF7A430E861}"/>
                  </a:ext>
                </a:extLst>
              </p:cNvPr>
              <p:cNvSpPr txBox="1"/>
              <p:nvPr/>
            </p:nvSpPr>
            <p:spPr>
              <a:xfrm>
                <a:off x="2487527" y="5360472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25" name="TextBox 424">
                <a:extLst>
                  <a:ext uri="{FF2B5EF4-FFF2-40B4-BE49-F238E27FC236}">
                    <a16:creationId xmlns:a16="http://schemas.microsoft.com/office/drawing/2014/main" id="{5C056A6C-7007-429D-B44E-6AF7A430E8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7527" y="5360472"/>
                <a:ext cx="668837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6" name="TextBox 425">
            <a:extLst>
              <a:ext uri="{FF2B5EF4-FFF2-40B4-BE49-F238E27FC236}">
                <a16:creationId xmlns:a16="http://schemas.microsoft.com/office/drawing/2014/main" id="{92D1FF62-C1CC-4BA6-A6BA-CE04E12D7487}"/>
              </a:ext>
            </a:extLst>
          </p:cNvPr>
          <p:cNvSpPr txBox="1"/>
          <p:nvPr/>
        </p:nvSpPr>
        <p:spPr>
          <a:xfrm>
            <a:off x="949876" y="5375901"/>
            <a:ext cx="547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427" name="TextBox 426">
            <a:extLst>
              <a:ext uri="{FF2B5EF4-FFF2-40B4-BE49-F238E27FC236}">
                <a16:creationId xmlns:a16="http://schemas.microsoft.com/office/drawing/2014/main" id="{2963466A-0A00-4FCE-8444-CE9C1B7BEB40}"/>
              </a:ext>
            </a:extLst>
          </p:cNvPr>
          <p:cNvSpPr txBox="1"/>
          <p:nvPr/>
        </p:nvSpPr>
        <p:spPr>
          <a:xfrm>
            <a:off x="2025796" y="5361125"/>
            <a:ext cx="539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428" name="TextBox 427">
            <a:extLst>
              <a:ext uri="{FF2B5EF4-FFF2-40B4-BE49-F238E27FC236}">
                <a16:creationId xmlns:a16="http://schemas.microsoft.com/office/drawing/2014/main" id="{6412469F-9AF5-47E5-883A-48EAB36CE512}"/>
              </a:ext>
            </a:extLst>
          </p:cNvPr>
          <p:cNvSpPr txBox="1"/>
          <p:nvPr/>
        </p:nvSpPr>
        <p:spPr>
          <a:xfrm>
            <a:off x="3054582" y="5365203"/>
            <a:ext cx="597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90</a:t>
            </a:r>
          </a:p>
        </p:txBody>
      </p:sp>
      <p:sp>
        <p:nvSpPr>
          <p:cNvPr id="431" name="Rectangle 430">
            <a:extLst>
              <a:ext uri="{FF2B5EF4-FFF2-40B4-BE49-F238E27FC236}">
                <a16:creationId xmlns:a16="http://schemas.microsoft.com/office/drawing/2014/main" id="{7773E891-B016-4BCF-A26A-67DEB6D86C4D}"/>
              </a:ext>
            </a:extLst>
          </p:cNvPr>
          <p:cNvSpPr/>
          <p:nvPr/>
        </p:nvSpPr>
        <p:spPr>
          <a:xfrm>
            <a:off x="4707471" y="5282534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32" name="Rectangle 431">
            <a:extLst>
              <a:ext uri="{FF2B5EF4-FFF2-40B4-BE49-F238E27FC236}">
                <a16:creationId xmlns:a16="http://schemas.microsoft.com/office/drawing/2014/main" id="{BF5F55C4-062C-495A-8E59-B6CC96D90CD1}"/>
              </a:ext>
            </a:extLst>
          </p:cNvPr>
          <p:cNvSpPr/>
          <p:nvPr/>
        </p:nvSpPr>
        <p:spPr>
          <a:xfrm>
            <a:off x="5774977" y="5282534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33" name="Rectangle 432">
            <a:extLst>
              <a:ext uri="{FF2B5EF4-FFF2-40B4-BE49-F238E27FC236}">
                <a16:creationId xmlns:a16="http://schemas.microsoft.com/office/drawing/2014/main" id="{113DCF2B-1A30-4882-B33A-D02BA4DE3244}"/>
              </a:ext>
            </a:extLst>
          </p:cNvPr>
          <p:cNvSpPr/>
          <p:nvPr/>
        </p:nvSpPr>
        <p:spPr>
          <a:xfrm>
            <a:off x="6842483" y="5282534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4" name="TextBox 433">
                <a:extLst>
                  <a:ext uri="{FF2B5EF4-FFF2-40B4-BE49-F238E27FC236}">
                    <a16:creationId xmlns:a16="http://schemas.microsoft.com/office/drawing/2014/main" id="{52521F8F-660B-449A-8513-4807EE9B85DA}"/>
                  </a:ext>
                </a:extLst>
              </p:cNvPr>
              <p:cNvSpPr txBox="1"/>
              <p:nvPr/>
            </p:nvSpPr>
            <p:spPr>
              <a:xfrm>
                <a:off x="5197154" y="5360506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34" name="TextBox 433">
                <a:extLst>
                  <a:ext uri="{FF2B5EF4-FFF2-40B4-BE49-F238E27FC236}">
                    <a16:creationId xmlns:a16="http://schemas.microsoft.com/office/drawing/2014/main" id="{52521F8F-660B-449A-8513-4807EE9B85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7154" y="5360506"/>
                <a:ext cx="668837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5" name="TextBox 434">
                <a:extLst>
                  <a:ext uri="{FF2B5EF4-FFF2-40B4-BE49-F238E27FC236}">
                    <a16:creationId xmlns:a16="http://schemas.microsoft.com/office/drawing/2014/main" id="{71FCCCDD-86CD-456A-91C5-ECA537618956}"/>
                  </a:ext>
                </a:extLst>
              </p:cNvPr>
              <p:cNvSpPr txBox="1"/>
              <p:nvPr/>
            </p:nvSpPr>
            <p:spPr>
              <a:xfrm>
                <a:off x="6273075" y="5365203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>
                  <a:solidFill>
                    <a:schemeClr val="tx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35" name="TextBox 434">
                <a:extLst>
                  <a:ext uri="{FF2B5EF4-FFF2-40B4-BE49-F238E27FC236}">
                    <a16:creationId xmlns:a16="http://schemas.microsoft.com/office/drawing/2014/main" id="{71FCCCDD-86CD-456A-91C5-ECA5376189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3075" y="5365203"/>
                <a:ext cx="668837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6" name="TextBox 435">
            <a:extLst>
              <a:ext uri="{FF2B5EF4-FFF2-40B4-BE49-F238E27FC236}">
                <a16:creationId xmlns:a16="http://schemas.microsoft.com/office/drawing/2014/main" id="{B333C061-296D-4984-B669-7DF3F380D594}"/>
              </a:ext>
            </a:extLst>
          </p:cNvPr>
          <p:cNvSpPr txBox="1"/>
          <p:nvPr/>
        </p:nvSpPr>
        <p:spPr>
          <a:xfrm>
            <a:off x="4721307" y="5351697"/>
            <a:ext cx="547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437" name="TextBox 436">
            <a:extLst>
              <a:ext uri="{FF2B5EF4-FFF2-40B4-BE49-F238E27FC236}">
                <a16:creationId xmlns:a16="http://schemas.microsoft.com/office/drawing/2014/main" id="{A971081A-FC7A-4F92-A438-C04880DA5843}"/>
              </a:ext>
            </a:extLst>
          </p:cNvPr>
          <p:cNvSpPr txBox="1"/>
          <p:nvPr/>
        </p:nvSpPr>
        <p:spPr>
          <a:xfrm>
            <a:off x="5797227" y="5336921"/>
            <a:ext cx="539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438" name="TextBox 437">
            <a:extLst>
              <a:ext uri="{FF2B5EF4-FFF2-40B4-BE49-F238E27FC236}">
                <a16:creationId xmlns:a16="http://schemas.microsoft.com/office/drawing/2014/main" id="{F7B94C75-9C59-448A-BD3E-A14257AF3C44}"/>
              </a:ext>
            </a:extLst>
          </p:cNvPr>
          <p:cNvSpPr txBox="1"/>
          <p:nvPr/>
        </p:nvSpPr>
        <p:spPr>
          <a:xfrm>
            <a:off x="6826013" y="5340999"/>
            <a:ext cx="597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90</a:t>
            </a:r>
          </a:p>
        </p:txBody>
      </p:sp>
      <p:pic>
        <p:nvPicPr>
          <p:cNvPr id="483" name="Picture 482">
            <a:extLst>
              <a:ext uri="{FF2B5EF4-FFF2-40B4-BE49-F238E27FC236}">
                <a16:creationId xmlns:a16="http://schemas.microsoft.com/office/drawing/2014/main" id="{8A45B345-F2BA-4543-9F45-5BC7702D3D9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32034" y="363665"/>
            <a:ext cx="747045" cy="747045"/>
          </a:xfrm>
          <a:prstGeom prst="rect">
            <a:avLst/>
          </a:prstGeom>
        </p:spPr>
      </p:pic>
      <p:sp>
        <p:nvSpPr>
          <p:cNvPr id="484" name="TextBox 483">
            <a:extLst>
              <a:ext uri="{FF2B5EF4-FFF2-40B4-BE49-F238E27FC236}">
                <a16:creationId xmlns:a16="http://schemas.microsoft.com/office/drawing/2014/main" id="{FEC2BE3E-6439-4038-86D2-339919F1EAB2}"/>
              </a:ext>
            </a:extLst>
          </p:cNvPr>
          <p:cNvSpPr txBox="1"/>
          <p:nvPr/>
        </p:nvSpPr>
        <p:spPr>
          <a:xfrm>
            <a:off x="5493960" y="50635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7DEA0EC-62AD-4881-A74A-0C14DEFFC1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039437"/>
              </p:ext>
            </p:extLst>
          </p:nvPr>
        </p:nvGraphicFramePr>
        <p:xfrm>
          <a:off x="1327180" y="2665789"/>
          <a:ext cx="6095997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7333">
                  <a:extLst>
                    <a:ext uri="{9D8B030D-6E8A-4147-A177-3AD203B41FA5}">
                      <a16:colId xmlns:a16="http://schemas.microsoft.com/office/drawing/2014/main" val="1706202721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664546420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89874596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34801933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542681759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1046883982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508558308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3574416275"/>
                    </a:ext>
                  </a:extLst>
                </a:gridCol>
                <a:gridCol w="677333">
                  <a:extLst>
                    <a:ext uri="{9D8B030D-6E8A-4147-A177-3AD203B41FA5}">
                      <a16:colId xmlns:a16="http://schemas.microsoft.com/office/drawing/2014/main" val="2294780251"/>
                    </a:ext>
                  </a:extLst>
                </a:gridCol>
              </a:tblGrid>
              <a:tr h="370840">
                <a:tc gridSpan="9">
                  <a:txBody>
                    <a:bodyPr/>
                    <a:lstStyle/>
                    <a:p>
                      <a:pPr algn="ctr"/>
                      <a:endParaRPr lang="en-GB" sz="28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32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6834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3957168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DC53BB21-6A6D-42DC-AC30-83A420E3C1DF}"/>
              </a:ext>
            </a:extLst>
          </p:cNvPr>
          <p:cNvSpPr txBox="1"/>
          <p:nvPr/>
        </p:nvSpPr>
        <p:spPr>
          <a:xfrm>
            <a:off x="3901220" y="2656980"/>
            <a:ext cx="1029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90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6006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" grpId="0"/>
      <p:bldP spid="421" grpId="0" animBg="1"/>
      <p:bldP spid="422" grpId="0" animBg="1"/>
      <p:bldP spid="423" grpId="0" animBg="1"/>
      <p:bldP spid="424" grpId="0"/>
      <p:bldP spid="425" grpId="0"/>
      <p:bldP spid="426" grpId="0"/>
      <p:bldP spid="427" grpId="0"/>
      <p:bldP spid="428" grpId="0"/>
      <p:bldP spid="431" grpId="0" animBg="1"/>
      <p:bldP spid="432" grpId="0" animBg="1"/>
      <p:bldP spid="433" grpId="0" animBg="1"/>
      <p:bldP spid="434" grpId="0"/>
      <p:bldP spid="435" grpId="0"/>
      <p:bldP spid="436" grpId="0"/>
      <p:bldP spid="437" grpId="0"/>
      <p:bldP spid="438" grpId="0"/>
      <p:bldP spid="484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Box 70">
            <a:extLst>
              <a:ext uri="{FF2B5EF4-FFF2-40B4-BE49-F238E27FC236}">
                <a16:creationId xmlns:a16="http://schemas.microsoft.com/office/drawing/2014/main" id="{FF3EEA2F-77DF-406F-A766-F99343B15AEB}"/>
              </a:ext>
            </a:extLst>
          </p:cNvPr>
          <p:cNvSpPr txBox="1"/>
          <p:nvPr/>
        </p:nvSpPr>
        <p:spPr>
          <a:xfrm>
            <a:off x="819539" y="304112"/>
            <a:ext cx="7848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Dexter has got some 10 pence coins.</a:t>
            </a:r>
          </a:p>
        </p:txBody>
      </p:sp>
      <p:pic>
        <p:nvPicPr>
          <p:cNvPr id="72" name="Picture 71">
            <a:extLst>
              <a:ext uri="{FF2B5EF4-FFF2-40B4-BE49-F238E27FC236}">
                <a16:creationId xmlns:a16="http://schemas.microsoft.com/office/drawing/2014/main" id="{1821F587-CC34-4B65-B642-5FD6E95102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80" y="766351"/>
            <a:ext cx="2176106" cy="2624988"/>
          </a:xfrm>
          <a:prstGeom prst="rect">
            <a:avLst/>
          </a:prstGeom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04BF896C-41DE-4253-BE8D-1246B4BDA727}"/>
              </a:ext>
            </a:extLst>
          </p:cNvPr>
          <p:cNvSpPr txBox="1"/>
          <p:nvPr/>
        </p:nvSpPr>
        <p:spPr>
          <a:xfrm>
            <a:off x="3901220" y="5345363"/>
            <a:ext cx="520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or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B9C0D441-5ADF-499A-B125-7DF0A3EE2F0C}"/>
              </a:ext>
            </a:extLst>
          </p:cNvPr>
          <p:cNvSpPr txBox="1"/>
          <p:nvPr/>
        </p:nvSpPr>
        <p:spPr>
          <a:xfrm>
            <a:off x="781848" y="3184562"/>
            <a:ext cx="7848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many coins has he got?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7660A80F-37F9-4707-B4B8-FDFA57C521BD}"/>
              </a:ext>
            </a:extLst>
          </p:cNvPr>
          <p:cNvSpPr txBox="1"/>
          <p:nvPr/>
        </p:nvSpPr>
        <p:spPr>
          <a:xfrm>
            <a:off x="781848" y="3901608"/>
            <a:ext cx="7848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much is each coin worth?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C7F468B5-A636-449D-BB80-788825653974}"/>
              </a:ext>
            </a:extLst>
          </p:cNvPr>
          <p:cNvSpPr txBox="1"/>
          <p:nvPr/>
        </p:nvSpPr>
        <p:spPr>
          <a:xfrm>
            <a:off x="4957684" y="3209109"/>
            <a:ext cx="668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905BBB1-819D-4F20-95C7-D11358679024}"/>
              </a:ext>
            </a:extLst>
          </p:cNvPr>
          <p:cNvSpPr txBox="1"/>
          <p:nvPr/>
        </p:nvSpPr>
        <p:spPr>
          <a:xfrm>
            <a:off x="5194558" y="3916085"/>
            <a:ext cx="31470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10 pence</a:t>
            </a:r>
          </a:p>
          <a:p>
            <a:endParaRPr lang="en-GB" sz="24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531D1A1-D62E-48ED-AFCB-BE675C18B8CB}"/>
              </a:ext>
            </a:extLst>
          </p:cNvPr>
          <p:cNvSpPr/>
          <p:nvPr/>
        </p:nvSpPr>
        <p:spPr>
          <a:xfrm>
            <a:off x="921923" y="5263625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E02F49C9-A4EC-45E1-B717-F6A21FC12754}"/>
              </a:ext>
            </a:extLst>
          </p:cNvPr>
          <p:cNvSpPr/>
          <p:nvPr/>
        </p:nvSpPr>
        <p:spPr>
          <a:xfrm>
            <a:off x="1989429" y="5263625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F8DCCFF9-0AFB-4406-9B69-1F0C6E1B7EF1}"/>
              </a:ext>
            </a:extLst>
          </p:cNvPr>
          <p:cNvSpPr/>
          <p:nvPr/>
        </p:nvSpPr>
        <p:spPr>
          <a:xfrm>
            <a:off x="3056935" y="5263625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6F32B47D-EF84-4C1D-9470-2BD8CF17A247}"/>
                  </a:ext>
                </a:extLst>
              </p:cNvPr>
              <p:cNvSpPr txBox="1"/>
              <p:nvPr/>
            </p:nvSpPr>
            <p:spPr>
              <a:xfrm>
                <a:off x="1411606" y="5327420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6F32B47D-EF84-4C1D-9470-2BD8CF17A2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1606" y="5327420"/>
                <a:ext cx="668837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E17F17DB-1A9F-4168-8F70-EBE0F788A677}"/>
                  </a:ext>
                </a:extLst>
              </p:cNvPr>
              <p:cNvSpPr txBox="1"/>
              <p:nvPr/>
            </p:nvSpPr>
            <p:spPr>
              <a:xfrm>
                <a:off x="2487527" y="5332117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E17F17DB-1A9F-4168-8F70-EBE0F788A6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7527" y="5332117"/>
                <a:ext cx="668837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3" name="TextBox 82">
            <a:extLst>
              <a:ext uri="{FF2B5EF4-FFF2-40B4-BE49-F238E27FC236}">
                <a16:creationId xmlns:a16="http://schemas.microsoft.com/office/drawing/2014/main" id="{4AA2442D-4428-46E6-91A5-735DFF36A8C7}"/>
              </a:ext>
            </a:extLst>
          </p:cNvPr>
          <p:cNvSpPr txBox="1"/>
          <p:nvPr/>
        </p:nvSpPr>
        <p:spPr>
          <a:xfrm>
            <a:off x="943377" y="5345609"/>
            <a:ext cx="547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E087986-6069-4EC2-BAAF-52560BADC410}"/>
              </a:ext>
            </a:extLst>
          </p:cNvPr>
          <p:cNvSpPr txBox="1"/>
          <p:nvPr/>
        </p:nvSpPr>
        <p:spPr>
          <a:xfrm>
            <a:off x="2019297" y="5330833"/>
            <a:ext cx="539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8FE88AA4-87FE-4CDA-B1D1-F958F9BFC140}"/>
              </a:ext>
            </a:extLst>
          </p:cNvPr>
          <p:cNvSpPr txBox="1"/>
          <p:nvPr/>
        </p:nvSpPr>
        <p:spPr>
          <a:xfrm>
            <a:off x="3048083" y="5334911"/>
            <a:ext cx="597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70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5B1880FC-AD56-48C0-8BA8-6E5C4F5867A6}"/>
              </a:ext>
            </a:extLst>
          </p:cNvPr>
          <p:cNvSpPr txBox="1"/>
          <p:nvPr/>
        </p:nvSpPr>
        <p:spPr>
          <a:xfrm>
            <a:off x="809744" y="4612020"/>
            <a:ext cx="7848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much money does he have in total?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9264778C-361C-45F6-AB4E-610B276BF1E2}"/>
              </a:ext>
            </a:extLst>
          </p:cNvPr>
          <p:cNvSpPr txBox="1"/>
          <p:nvPr/>
        </p:nvSpPr>
        <p:spPr>
          <a:xfrm>
            <a:off x="6607493" y="4618654"/>
            <a:ext cx="15536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70 pence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91C4825F-5E03-49F2-A201-11A50E545486}"/>
              </a:ext>
            </a:extLst>
          </p:cNvPr>
          <p:cNvSpPr/>
          <p:nvPr/>
        </p:nvSpPr>
        <p:spPr>
          <a:xfrm>
            <a:off x="4707471" y="5268356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00CF2137-ACFC-411B-BEDD-5E5B8A935A9F}"/>
              </a:ext>
            </a:extLst>
          </p:cNvPr>
          <p:cNvSpPr/>
          <p:nvPr/>
        </p:nvSpPr>
        <p:spPr>
          <a:xfrm>
            <a:off x="5774977" y="5268356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DA3D0EF5-E02B-4826-9589-BC0D563497FA}"/>
              </a:ext>
            </a:extLst>
          </p:cNvPr>
          <p:cNvSpPr/>
          <p:nvPr/>
        </p:nvSpPr>
        <p:spPr>
          <a:xfrm>
            <a:off x="6842483" y="5268356"/>
            <a:ext cx="580697" cy="580697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49C39A1C-9895-4402-B966-95EA74DA9730}"/>
                  </a:ext>
                </a:extLst>
              </p:cNvPr>
              <p:cNvSpPr txBox="1"/>
              <p:nvPr/>
            </p:nvSpPr>
            <p:spPr>
              <a:xfrm>
                <a:off x="5197154" y="5332151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49C39A1C-9895-4402-B966-95EA74DA97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7154" y="5332151"/>
                <a:ext cx="668837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E0AD6EEB-7975-48C0-B276-21E033D1DBAF}"/>
                  </a:ext>
                </a:extLst>
              </p:cNvPr>
              <p:cNvSpPr txBox="1"/>
              <p:nvPr/>
            </p:nvSpPr>
            <p:spPr>
              <a:xfrm>
                <a:off x="6273075" y="5336848"/>
                <a:ext cx="6688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E0AD6EEB-7975-48C0-B276-21E033D1DB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3075" y="5336848"/>
                <a:ext cx="668837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TextBox 92">
            <a:extLst>
              <a:ext uri="{FF2B5EF4-FFF2-40B4-BE49-F238E27FC236}">
                <a16:creationId xmlns:a16="http://schemas.microsoft.com/office/drawing/2014/main" id="{2EB22499-C636-4504-AB31-C56225E6826F}"/>
              </a:ext>
            </a:extLst>
          </p:cNvPr>
          <p:cNvSpPr txBox="1"/>
          <p:nvPr/>
        </p:nvSpPr>
        <p:spPr>
          <a:xfrm>
            <a:off x="4737539" y="5347546"/>
            <a:ext cx="5477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CF5A725-F5CF-4977-B310-9813DAE63BD5}"/>
              </a:ext>
            </a:extLst>
          </p:cNvPr>
          <p:cNvSpPr txBox="1"/>
          <p:nvPr/>
        </p:nvSpPr>
        <p:spPr>
          <a:xfrm>
            <a:off x="5813459" y="5332770"/>
            <a:ext cx="539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2E3F6D3-860E-4B7E-9B54-174551502C23}"/>
              </a:ext>
            </a:extLst>
          </p:cNvPr>
          <p:cNvSpPr txBox="1"/>
          <p:nvPr/>
        </p:nvSpPr>
        <p:spPr>
          <a:xfrm>
            <a:off x="6842245" y="5336848"/>
            <a:ext cx="597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70</a:t>
            </a:r>
          </a:p>
        </p:txBody>
      </p:sp>
      <p:pic>
        <p:nvPicPr>
          <p:cNvPr id="96" name="Picture 95">
            <a:extLst>
              <a:ext uri="{FF2B5EF4-FFF2-40B4-BE49-F238E27FC236}">
                <a16:creationId xmlns:a16="http://schemas.microsoft.com/office/drawing/2014/main" id="{E79B5305-1568-4984-9453-54F1A086009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601942" y="1245349"/>
            <a:ext cx="1021839" cy="909884"/>
          </a:xfrm>
          <a:prstGeom prst="rect">
            <a:avLst/>
          </a:prstGeom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FA56B955-2D3F-49A5-94A6-1FE3CA4F37E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3781" y="1179454"/>
            <a:ext cx="1021839" cy="909884"/>
          </a:xfrm>
          <a:prstGeom prst="rect">
            <a:avLst/>
          </a:prstGeom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800AC951-BEC8-4D41-8568-C8ED0AD1F19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87455" y="2042735"/>
            <a:ext cx="1021839" cy="909884"/>
          </a:xfrm>
          <a:prstGeom prst="rect">
            <a:avLst/>
          </a:prstGeom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2CF08D2E-E75D-4BF6-B88E-C9F506687DF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07618" y="2095424"/>
            <a:ext cx="1021839" cy="909884"/>
          </a:xfrm>
          <a:prstGeom prst="rect">
            <a:avLst/>
          </a:prstGeom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4CF4820D-E057-4910-9BD1-96B7F15A3C7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87079" y="1138695"/>
            <a:ext cx="1021839" cy="909884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1747D9D8-5502-4D77-90FC-1B36B00567C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50010" y="2063183"/>
            <a:ext cx="1021839" cy="909884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6011B17B-2955-4EBE-BB61-6C80843B885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43454" y="1196919"/>
            <a:ext cx="1021839" cy="909884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8EA4B045-B765-433E-A655-FE19E35969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106" name="TextBox 105">
            <a:extLst>
              <a:ext uri="{FF2B5EF4-FFF2-40B4-BE49-F238E27FC236}">
                <a16:creationId xmlns:a16="http://schemas.microsoft.com/office/drawing/2014/main" id="{0CBD9046-CCBF-4046-9408-00EFF0D7325F}"/>
              </a:ext>
            </a:extLst>
          </p:cNvPr>
          <p:cNvSpPr txBox="1"/>
          <p:nvPr/>
        </p:nvSpPr>
        <p:spPr>
          <a:xfrm>
            <a:off x="5493960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8326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4" grpId="0"/>
      <p:bldP spid="75" grpId="0"/>
      <p:bldP spid="76" grpId="0"/>
      <p:bldP spid="77" grpId="0"/>
      <p:bldP spid="78" grpId="0" animBg="1"/>
      <p:bldP spid="79" grpId="0" animBg="1"/>
      <p:bldP spid="80" grpId="0" animBg="1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 animBg="1"/>
      <p:bldP spid="89" grpId="0" animBg="1"/>
      <p:bldP spid="90" grpId="0" animBg="1"/>
      <p:bldP spid="91" grpId="0"/>
      <p:bldP spid="92" grpId="0"/>
      <p:bldP spid="93" grpId="0"/>
      <p:bldP spid="94" grpId="0"/>
      <p:bldP spid="95" grpId="0"/>
      <p:bldP spid="10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ube 34">
            <a:extLst>
              <a:ext uri="{FF2B5EF4-FFF2-40B4-BE49-F238E27FC236}">
                <a16:creationId xmlns:a16="http://schemas.microsoft.com/office/drawing/2014/main" id="{30190D86-662F-41D3-BC67-E9F16AEBBFAE}"/>
              </a:ext>
            </a:extLst>
          </p:cNvPr>
          <p:cNvSpPr/>
          <p:nvPr/>
        </p:nvSpPr>
        <p:spPr>
          <a:xfrm flipH="1">
            <a:off x="2909457" y="4800990"/>
            <a:ext cx="2495925" cy="91052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Cube 35">
            <a:extLst>
              <a:ext uri="{FF2B5EF4-FFF2-40B4-BE49-F238E27FC236}">
                <a16:creationId xmlns:a16="http://schemas.microsoft.com/office/drawing/2014/main" id="{D38039E5-E82D-4B21-B924-AC024B6E8031}"/>
              </a:ext>
            </a:extLst>
          </p:cNvPr>
          <p:cNvSpPr/>
          <p:nvPr/>
        </p:nvSpPr>
        <p:spPr>
          <a:xfrm flipH="1">
            <a:off x="2679163" y="3890465"/>
            <a:ext cx="2495925" cy="91052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Cube 36">
            <a:extLst>
              <a:ext uri="{FF2B5EF4-FFF2-40B4-BE49-F238E27FC236}">
                <a16:creationId xmlns:a16="http://schemas.microsoft.com/office/drawing/2014/main" id="{D2C88BC4-CA69-4E52-AA64-E4D22B3AD9BC}"/>
              </a:ext>
            </a:extLst>
          </p:cNvPr>
          <p:cNvSpPr/>
          <p:nvPr/>
        </p:nvSpPr>
        <p:spPr>
          <a:xfrm flipH="1">
            <a:off x="2448869" y="2979940"/>
            <a:ext cx="2495925" cy="91052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Cube 37">
            <a:extLst>
              <a:ext uri="{FF2B5EF4-FFF2-40B4-BE49-F238E27FC236}">
                <a16:creationId xmlns:a16="http://schemas.microsoft.com/office/drawing/2014/main" id="{F9417816-035D-4945-B885-6E0861CDAD2F}"/>
              </a:ext>
            </a:extLst>
          </p:cNvPr>
          <p:cNvSpPr/>
          <p:nvPr/>
        </p:nvSpPr>
        <p:spPr>
          <a:xfrm flipH="1">
            <a:off x="2209049" y="2066008"/>
            <a:ext cx="2495925" cy="91052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Cube 38">
            <a:extLst>
              <a:ext uri="{FF2B5EF4-FFF2-40B4-BE49-F238E27FC236}">
                <a16:creationId xmlns:a16="http://schemas.microsoft.com/office/drawing/2014/main" id="{C3D34982-5472-41F5-B78C-C32BC5979E54}"/>
              </a:ext>
            </a:extLst>
          </p:cNvPr>
          <p:cNvSpPr/>
          <p:nvPr/>
        </p:nvSpPr>
        <p:spPr>
          <a:xfrm flipH="1">
            <a:off x="1973992" y="1152076"/>
            <a:ext cx="2495925" cy="910525"/>
          </a:xfrm>
          <a:prstGeom prst="cube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F652F97-79E5-49A0-825D-D6980B39FB6C}"/>
              </a:ext>
            </a:extLst>
          </p:cNvPr>
          <p:cNvSpPr/>
          <p:nvPr/>
        </p:nvSpPr>
        <p:spPr>
          <a:xfrm>
            <a:off x="2513525" y="2379076"/>
            <a:ext cx="646393" cy="533400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KG Primary Penmanship" panose="02000506000000020003" pitchFamily="2" charset="0"/>
              </a:rPr>
              <a:t>30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95E6F82-CB87-4B26-9BA9-5F2289A4364B}"/>
              </a:ext>
            </a:extLst>
          </p:cNvPr>
          <p:cNvSpPr/>
          <p:nvPr/>
        </p:nvSpPr>
        <p:spPr>
          <a:xfrm>
            <a:off x="2258732" y="1457360"/>
            <a:ext cx="627344" cy="533400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KG Primary Penmanship" panose="02000506000000020003" pitchFamily="2" charset="0"/>
              </a:rPr>
              <a:t>40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BF30C69-F3CE-4428-9CCC-392068EFA01D}"/>
              </a:ext>
            </a:extLst>
          </p:cNvPr>
          <p:cNvSpPr/>
          <p:nvPr/>
        </p:nvSpPr>
        <p:spPr>
          <a:xfrm>
            <a:off x="2979598" y="4197695"/>
            <a:ext cx="627344" cy="533400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KG Primary Penmanship" panose="02000506000000020003" pitchFamily="2" charset="0"/>
              </a:rPr>
              <a:t>10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8ED2750-E33C-4703-886F-F33AA8B3339D}"/>
              </a:ext>
            </a:extLst>
          </p:cNvPr>
          <p:cNvSpPr/>
          <p:nvPr/>
        </p:nvSpPr>
        <p:spPr>
          <a:xfrm>
            <a:off x="2754032" y="3287170"/>
            <a:ext cx="627344" cy="533400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KG Primary Penmanship" panose="02000506000000020003" pitchFamily="2" charset="0"/>
              </a:rPr>
              <a:t>20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7EA80DF-FF5C-4766-B3C2-76922FE7B2D7}"/>
              </a:ext>
            </a:extLst>
          </p:cNvPr>
          <p:cNvSpPr/>
          <p:nvPr/>
        </p:nvSpPr>
        <p:spPr>
          <a:xfrm>
            <a:off x="3198142" y="5114610"/>
            <a:ext cx="627344" cy="533400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800" dirty="0">
                <a:latin typeface="KG Primary Penmanship" panose="02000506000000020003" pitchFamily="2" charset="0"/>
              </a:rPr>
              <a:t>0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75D461F2-CE9D-4805-83A0-786B6F561F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4217" y="4297283"/>
            <a:ext cx="1670476" cy="201505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42021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L 2.77778E-7 0.00046 C 0.00226 -0.00926 0.00747 -0.01759 0.00677 -0.02708 C 0.00625 -0.03519 0.00625 -0.04375 0.00503 -0.05185 C 0.00469 -0.05509 0.00278 -0.0581 0.00174 -0.06088 C -0.00313 -0.07616 0.00469 -0.0581 -0.00503 -0.07662 C -0.00747 -0.08125 -0.00955 -0.08588 -0.01181 -0.09028 L -0.01528 -0.09699 C -0.01632 -0.09931 -0.01667 -0.10301 -0.01858 -0.10394 L -0.02361 -0.10625 C -0.02465 -0.10694 -0.03351 -0.1162 -0.03559 -0.11736 C -0.03889 -0.11944 -0.04566 -0.12199 -0.04566 -0.12176 C -0.05816 -0.1213 -0.07066 -0.12107 -0.08299 -0.11968 C -0.08976 -0.11921 -0.08889 -0.11667 -0.09479 -0.11505 C -0.09878 -0.11412 -0.10278 -0.11366 -0.10677 -0.11296 C -0.10903 -0.11134 -0.11111 -0.10995 -0.11354 -0.10833 C -0.1151 -0.10741 -0.11701 -0.10718 -0.11858 -0.10625 C -0.12326 -0.10301 -0.125 -0.09977 -0.12882 -0.09514 C -0.13281 -0.07847 -0.13125 -0.07662 -0.13385 -0.09028 C -0.13438 -0.12569 -0.13455 -0.16111 -0.13559 -0.19653 C -0.13559 -0.20046 -0.13628 -0.20417 -0.13715 -0.20787 C -0.13785 -0.21042 -0.13924 -0.2125 -0.14063 -0.21458 C -0.14323 -0.21898 -0.14705 -0.22338 -0.15069 -0.22593 C -0.15243 -0.22708 -0.15417 -0.22732 -0.1559 -0.22824 C -0.15747 -0.22732 -0.1592 -0.22662 -0.16094 -0.22593 C -0.16319 -0.225 -0.16545 -0.22454 -0.16771 -0.22361 C -0.17118 -0.22222 -0.17795 -0.21921 -0.17795 -0.21898 C -0.17951 -0.21759 -0.1809 -0.21389 -0.18299 -0.21458 C -0.18472 -0.21528 -0.18472 -0.21898 -0.18472 -0.2213 C -0.18472 -0.22662 -0.18351 -0.23194 -0.18299 -0.23727 C -0.18351 -0.26273 -0.18333 -0.28843 -0.18472 -0.31412 C -0.18524 -0.325 -0.18785 -0.32986 -0.18976 -0.33889 C -0.19149 -0.34676 -0.19115 -0.35 -0.19479 -0.35694 C -0.19618 -0.35949 -0.19826 -0.36157 -0.19983 -0.36389 C -0.20052 -0.36597 -0.20035 -0.36898 -0.20156 -0.3706 C -0.20833 -0.37963 -0.21094 -0.37963 -0.21858 -0.38194 C -0.22257 -0.38102 -0.22674 -0.38148 -0.23038 -0.37963 C -0.23264 -0.3787 -0.23628 -0.36968 -0.23542 -0.37315 L -0.23385 -0.37963 C -0.23316 -0.38194 -0.23316 -0.38449 -0.23212 -0.38634 L -0.22865 -0.39306 L -0.22535 -0.40671 L -0.22361 -0.41343 C -0.22413 -0.42107 -0.22431 -0.4287 -0.22535 -0.43611 C -0.22604 -0.44074 -0.2276 -0.44514 -0.22865 -0.44977 L -0.23212 -0.46319 C -0.23264 -0.46551 -0.23281 -0.46806 -0.23385 -0.46991 L -0.23715 -0.47685 C -0.23837 -0.48125 -0.23976 -0.48565 -0.24063 -0.49028 C -0.24115 -0.49329 -0.24115 -0.49653 -0.24219 -0.49931 C -0.24358 -0.50278 -0.24531 -0.50579 -0.2474 -0.50833 C -0.25139 -0.51389 -0.25764 -0.51528 -0.26267 -0.51736 L -0.26771 -0.51968 C -0.27101 -0.51898 -0.27483 -0.51944 -0.27778 -0.51736 C -0.27969 -0.5162 -0.28038 -0.51319 -0.28125 -0.51065 C -0.28212 -0.50857 -0.28229 -0.50602 -0.28299 -0.50394 C -0.28924 -0.48426 -0.28403 -0.50394 -0.28802 -0.48819 C -0.28854 -0.49028 -0.28976 -0.49259 -0.28976 -0.49491 C -0.28976 -0.50833 -0.28837 -0.50764 -0.28628 -0.51736 C -0.28576 -0.52037 -0.28524 -0.52361 -0.28455 -0.52662 C -0.28368 -0.53102 -0.28229 -0.53565 -0.28125 -0.54005 L -0.27951 -0.54676 C -0.28003 -0.56505 -0.27969 -0.5831 -0.28125 -0.60116 C -0.28142 -0.6037 -0.28368 -0.60556 -0.28455 -0.60787 C -0.28542 -0.60995 -0.28576 -0.61227 -0.28628 -0.61458 C -0.28698 -0.61759 -0.28681 -0.62107 -0.28802 -0.62361 C -0.28924 -0.62639 -0.29115 -0.62847 -0.29306 -0.63056 C -0.30191 -0.63958 -0.30069 -0.63843 -0.30833 -0.64167 C -0.31563 -0.64097 -0.32309 -0.64144 -0.33038 -0.63958 C -0.33229 -0.63912 -0.33385 -0.63681 -0.33542 -0.63495 C -0.33733 -0.63287 -0.34045 -0.62824 -0.34045 -0.62801 L -0.34045 -0.62824 " pathEditMode="relative" rAng="0" ptsTypes="AAAAAAAAAAAAAAAAAAAAAAAAAAAAAAAAAAAAAAAAAAAAAAAAAAAAAAAAAAAAAAAAAAAAAAAA">
                                      <p:cBhvr>
                                        <p:cTn id="6" dur="44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84" y="-3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5.2|1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3.8|1.6|0.6|3|1.1|1.6|3|1.6|0.6|3.6|1.1|0.5|11.4|2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3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2.8|5|5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5.6|7.2|5.3|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4|12.7|6.3|2.3|3.4|2.5|4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9.7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9EBDDC9-BA48-4F61-9654-02AF2EC141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documentManagement/types"/>
    <ds:schemaRef ds:uri="522d4c35-b548-4432-90ae-af4376e1c4b4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8714</TotalTime>
  <Words>255</Words>
  <Application>Microsoft Office PowerPoint</Application>
  <PresentationFormat>On-screen Show (4:3)</PresentationFormat>
  <Paragraphs>129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Calibri</vt:lpstr>
      <vt:lpstr>Cambria Math</vt:lpstr>
      <vt:lpstr>Comic Sans MS</vt:lpstr>
      <vt:lpstr>HfW precursive</vt:lpstr>
      <vt:lpstr>KG Primary Penmanship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229</cp:revision>
  <dcterms:created xsi:type="dcterms:W3CDTF">2019-07-05T11:02:13Z</dcterms:created>
  <dcterms:modified xsi:type="dcterms:W3CDTF">2021-01-08T13:34:53Z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