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8"/>
  </p:notesMasterIdLst>
  <p:sldIdLst>
    <p:sldId id="298" r:id="rId11"/>
    <p:sldId id="312" r:id="rId12"/>
    <p:sldId id="300" r:id="rId13"/>
    <p:sldId id="313" r:id="rId14"/>
    <p:sldId id="314" r:id="rId15"/>
    <p:sldId id="311" r:id="rId16"/>
    <p:sldId id="31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0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50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10" Type="http://schemas.openxmlformats.org/officeDocument/2006/relationships/image" Target="../media/image21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6?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</a:t>
                </a:r>
                <a:r>
                  <a:rPr lang="en-GB" sz="2800" dirty="0" smtClean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 smtClean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9439"/>
              </p:ext>
            </p:extLst>
          </p:nvPr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6?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</a:t>
                </a:r>
                <a:r>
                  <a:rPr lang="en-GB" sz="2800" dirty="0" smtClean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 smtClean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5803" y="15803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9749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0393" y="4174856"/>
            <a:ext cx="2783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Number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track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535940" y="28925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883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14760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Subtraction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Counting back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61134"/>
              </p:ext>
            </p:extLst>
          </p:nvPr>
        </p:nvGraphicFramePr>
        <p:xfrm>
          <a:off x="875210" y="3975909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11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12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13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14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15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16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17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18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19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20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5785490" y="4058748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5493099" y="341924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8382" y="1610426"/>
            <a:ext cx="1467802" cy="1008186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297922" y="1737628"/>
            <a:ext cx="2719256" cy="1430787"/>
          </a:xfrm>
          <a:prstGeom prst="wedgeRoundRectCallout">
            <a:avLst>
              <a:gd name="adj1" fmla="val -74910"/>
              <a:gd name="adj2" fmla="val 7008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05586" y="1711933"/>
            <a:ext cx="29115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I can use a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number track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to count back.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blipFill>
                <a:blip r:embed="rId4"/>
                <a:stretch>
                  <a:fillRect t="-14583" r="-264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ket 1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792753" y="340681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4380265" y="4055626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647588" y="2033837"/>
            <a:ext cx="1282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/>
      <p:bldP spid="12" grpId="0"/>
      <p:bldP spid="13" grpId="0" animBg="1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16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08270" y="4554997"/>
            <a:ext cx="73360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13</a:t>
            </a:r>
            <a:endParaRPr lang="en-GB" sz="36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29" y="3382922"/>
            <a:ext cx="2832979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98829" y="3354781"/>
            <a:ext cx="2604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back 4!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6200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17381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7393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32299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70551" y="4566287"/>
            <a:ext cx="809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56443" y="3462163"/>
            <a:ext cx="277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16</a:t>
            </a:r>
            <a:r>
              <a:rPr lang="en-GB" sz="2800" dirty="0">
                <a:latin typeface="Comic Sans MS" panose="030F0702030302020204" pitchFamily="66" charset="0"/>
              </a:rPr>
              <a:t>, </a:t>
            </a:r>
            <a:r>
              <a:rPr lang="en-GB" sz="2800" dirty="0" smtClean="0">
                <a:latin typeface="Comic Sans MS" panose="030F0702030302020204" pitchFamily="66" charset="0"/>
              </a:rPr>
              <a:t>15</a:t>
            </a:r>
            <a:r>
              <a:rPr lang="en-GB" sz="2800" dirty="0">
                <a:latin typeface="Comic Sans MS" panose="030F0702030302020204" pitchFamily="66" charset="0"/>
              </a:rPr>
              <a:t>, </a:t>
            </a:r>
            <a:r>
              <a:rPr lang="en-GB" sz="2800" dirty="0" smtClean="0">
                <a:latin typeface="Comic Sans MS" panose="030F0702030302020204" pitchFamily="66" charset="0"/>
              </a:rPr>
              <a:t>14</a:t>
            </a:r>
            <a:r>
              <a:rPr lang="en-GB" sz="2800" dirty="0">
                <a:latin typeface="Comic Sans MS" panose="030F0702030302020204" pitchFamily="66" charset="0"/>
              </a:rPr>
              <a:t>, </a:t>
            </a:r>
            <a:r>
              <a:rPr lang="en-GB" sz="2800" dirty="0" smtClean="0">
                <a:latin typeface="Comic Sans MS" panose="030F0702030302020204" pitchFamily="66" charset="0"/>
              </a:rPr>
              <a:t>13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0" name="Rounded Rectangular Callout 39"/>
          <p:cNvSpPr/>
          <p:nvPr/>
        </p:nvSpPr>
        <p:spPr>
          <a:xfrm>
            <a:off x="3451109" y="442641"/>
            <a:ext cx="2663651" cy="850806"/>
          </a:xfrm>
          <a:prstGeom prst="wedgeRoundRectCallout">
            <a:avLst>
              <a:gd name="adj1" fmla="val 70651"/>
              <a:gd name="adj2" fmla="val 34500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451108" y="442641"/>
            <a:ext cx="2663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Remember to count 4 jumps.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877204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11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12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13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14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15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16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17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18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19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20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46" name="Oval 45"/>
          <p:cNvSpPr/>
          <p:nvPr/>
        </p:nvSpPr>
        <p:spPr>
          <a:xfrm>
            <a:off x="4231508" y="2485164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52750" y="186556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52404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 48"/>
          <p:cNvSpPr/>
          <p:nvPr/>
        </p:nvSpPr>
        <p:spPr>
          <a:xfrm>
            <a:off x="1453483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eft Bracket 49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84473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Left Bracket 50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1884127" y="1840710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8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19" grpId="1"/>
      <p:bldP spid="20" grpId="0" animBg="1"/>
      <p:bldP spid="22" grpId="0" animBg="1"/>
      <p:bldP spid="23" grpId="0"/>
      <p:bldP spid="23" grpId="1"/>
      <p:bldP spid="30" grpId="0"/>
      <p:bldP spid="31" grpId="0"/>
      <p:bldP spid="32" grpId="0"/>
      <p:bldP spid="33" grpId="0"/>
      <p:bldP spid="37" grpId="0"/>
      <p:bldP spid="38" grpId="0"/>
      <p:bldP spid="40" grpId="0" animBg="1"/>
      <p:bldP spid="41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17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30" y="3382922"/>
            <a:ext cx="2362152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126422" y="4591291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13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08330" y="3488009"/>
            <a:ext cx="793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16,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0" name="Rounded Rectangular Callout 39"/>
          <p:cNvSpPr/>
          <p:nvPr/>
        </p:nvSpPr>
        <p:spPr>
          <a:xfrm>
            <a:off x="3354171" y="442641"/>
            <a:ext cx="2760589" cy="972389"/>
          </a:xfrm>
          <a:prstGeom prst="wedgeRoundRectCallout">
            <a:avLst>
              <a:gd name="adj1" fmla="val 73123"/>
              <a:gd name="adj2" fmla="val 6429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298845" y="479168"/>
            <a:ext cx="2844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Try it again, Tiny.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51922" y="3488009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r>
              <a:rPr lang="en-GB" sz="32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61647" y="3488009"/>
            <a:ext cx="72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14</a:t>
            </a:r>
            <a:r>
              <a:rPr lang="en-GB" sz="32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280449" y="3488009"/>
            <a:ext cx="806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40029" y="3525474"/>
            <a:ext cx="2006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OK! I will.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5022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05604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6215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20522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779906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11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12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13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14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15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16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17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18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19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Comic Sans MS" panose="030F0702030302020204" pitchFamily="66" charset="0"/>
                        </a:rPr>
                        <a:t>20</a:t>
                      </a:r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4910923" y="2430833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eft Bracket 3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640973" y="183820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Left Bracket 3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40627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2139966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72696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72350" y="181334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151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7" grpId="0"/>
      <p:bldP spid="38" grpId="0"/>
      <p:bldP spid="40" grpId="0" animBg="1"/>
      <p:bldP spid="41" grpId="0"/>
      <p:bldP spid="56" grpId="0"/>
      <p:bldP spid="57" grpId="0"/>
      <p:bldP spid="58" grpId="0"/>
      <p:bldP spid="59" grpId="0"/>
      <p:bldP spid="59" grpId="1"/>
      <p:bldP spid="28" grpId="0"/>
      <p:bldP spid="29" grpId="0"/>
      <p:bldP spid="30" grpId="0"/>
      <p:bldP spid="31" grpId="0"/>
      <p:bldP spid="33" grpId="0" animBg="1"/>
      <p:bldP spid="34" grpId="0" animBg="1"/>
      <p:bldP spid="35" grpId="0" animBg="1"/>
      <p:bldP spid="36" grpId="0" animBg="1"/>
      <p:bldP spid="47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4425" y="1056492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</a:t>
            </a:r>
            <a:r>
              <a:rPr lang="en-GB" sz="3200" dirty="0" smtClean="0">
                <a:latin typeface="Comic Sans MS" panose="030F0702030302020204" pitchFamily="66" charset="0"/>
              </a:rPr>
              <a:t>sing a number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43780"/>
              </p:ext>
            </p:extLst>
          </p:nvPr>
        </p:nvGraphicFramePr>
        <p:xfrm>
          <a:off x="929615" y="2361100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2828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67989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0769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740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7107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681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9381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18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352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19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26235" y="288023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20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857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4887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9165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5581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245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275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34768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19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34768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34719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17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2814337" y="430817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17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ounded Rectangle 34"/>
          <p:cNvSpPr/>
          <p:nvPr/>
        </p:nvSpPr>
        <p:spPr>
          <a:xfrm>
            <a:off x="2839415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972159" y="430817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997237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220376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29875" y="430333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14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815385" y="51145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14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ounded Rectangle 42"/>
          <p:cNvSpPr/>
          <p:nvPr/>
        </p:nvSpPr>
        <p:spPr>
          <a:xfrm>
            <a:off x="2840463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3973207" y="51145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998285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221424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30923" y="51096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13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2403" y="1248904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</a:t>
            </a:r>
            <a:r>
              <a:rPr lang="en-GB" sz="3200" dirty="0" smtClean="0">
                <a:latin typeface="Comic Sans MS" panose="030F0702030302020204" pitchFamily="66" charset="0"/>
              </a:rPr>
              <a:t>sing a number line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77924"/>
              </p:ext>
            </p:extLst>
          </p:nvPr>
        </p:nvGraphicFramePr>
        <p:xfrm>
          <a:off x="902321" y="3316449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098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0695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8040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010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59813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9951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6652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18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622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19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98941" y="383558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20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128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157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81871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851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7516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943" y="383176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514184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15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514184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513700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11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27872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98120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34761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05009" y="2404990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899342" y="2820019"/>
            <a:ext cx="448849" cy="448441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Left Bracket 5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425778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Left Bracket 5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72102" y="2830218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Left Bracket 5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568383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42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31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 animBg="1"/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8.4|14|1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7.4|8.3|4.1|2.6|2.3|9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4.6|3.8|2.1|2.3|13.9|2.2|7.2|5.7|14.6|3|3|1.2|1.4|5.6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8.6|5|5.4|1.4|1.1|1.1|1|1|1|1|1.1|2.6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6|9.4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.3|1|1|20.4|5.6|5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22d4c35-b548-4432-90ae-af4376e1c4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295</Words>
  <Application>Microsoft Office PowerPoint</Application>
  <PresentationFormat>On-screen Show (4:3)</PresentationFormat>
  <Paragraphs>189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221</cp:revision>
  <dcterms:created xsi:type="dcterms:W3CDTF">2019-07-05T11:02:13Z</dcterms:created>
  <dcterms:modified xsi:type="dcterms:W3CDTF">2021-01-08T11:34:26Z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