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50" d="100"/>
          <a:sy n="50" d="100"/>
        </p:scale>
        <p:origin x="1416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44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03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77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87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01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4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418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12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08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8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0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20680-0840-4241-85CA-0E2551A9D63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331C7-4C7E-4E0D-85AD-03BC50C332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14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A7C7F7-3715-4CB8-BA39-42706CA19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157" y="2842959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GB" sz="4800" b="1" dirty="0">
                <a:latin typeface="Century Gothic" panose="020B0502020202020204" pitchFamily="34" charset="0"/>
              </a:rPr>
              <a:t>MY HOBBY: CRICKET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65DBC4-7C5C-4FDE-80AD-3D69E5E46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184" y="6055312"/>
            <a:ext cx="3933306" cy="1208141"/>
          </a:xfrm>
        </p:spPr>
        <p:txBody>
          <a:bodyPr>
            <a:normAutofit/>
          </a:bodyPr>
          <a:lstStyle/>
          <a:p>
            <a:pPr algn="l"/>
            <a:r>
              <a:rPr lang="en-GB" sz="2000" b="1" dirty="0">
                <a:latin typeface="Century Gothic" panose="020B0502020202020204" pitchFamily="34" charset="0"/>
              </a:rPr>
              <a:t>MR PARRY</a:t>
            </a:r>
          </a:p>
        </p:txBody>
      </p:sp>
    </p:spTree>
    <p:extLst>
      <p:ext uri="{BB962C8B-B14F-4D97-AF65-F5344CB8AC3E}">
        <p14:creationId xmlns:p14="http://schemas.microsoft.com/office/powerpoint/2010/main" val="397170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77690-C57C-42B2-B6ED-86680381D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859536"/>
            <a:ext cx="4832802" cy="1243584"/>
          </a:xfrm>
        </p:spPr>
        <p:txBody>
          <a:bodyPr>
            <a:normAutofit/>
          </a:bodyPr>
          <a:lstStyle/>
          <a:p>
            <a:r>
              <a:rPr lang="en-GB" sz="3400" dirty="0">
                <a:latin typeface="Century Gothic" panose="020B0502020202020204" pitchFamily="34" charset="0"/>
              </a:rPr>
              <a:t>How did I get involved in cricket?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D140B-A542-4CDB-86F4-357C4EC7A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2512611"/>
            <a:ext cx="4832803" cy="3664351"/>
          </a:xfrm>
          <a:noFill/>
        </p:spPr>
        <p:txBody>
          <a:bodyPr>
            <a:norm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Watching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The 2005 Ashes </a:t>
            </a:r>
            <a:r>
              <a:rPr lang="en-GB" sz="2000" dirty="0">
                <a:latin typeface="Century Gothic" panose="020B0502020202020204" pitchFamily="34" charset="0"/>
              </a:rPr>
              <a:t>inspired me to start playing cricket. It was so captivating watching some of my early heroes competing at such a high level. </a:t>
            </a:r>
          </a:p>
          <a:p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Andrew Flintoff</a:t>
            </a:r>
            <a:r>
              <a:rPr lang="en-GB" sz="2000" dirty="0">
                <a:latin typeface="Century Gothic" panose="020B0502020202020204" pitchFamily="34" charset="0"/>
              </a:rPr>
              <a:t> was my idol as a child (and still is to some extent). The way he displays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passion</a:t>
            </a:r>
            <a:r>
              <a:rPr lang="en-GB" sz="2000" dirty="0">
                <a:latin typeface="Century Gothic" panose="020B0502020202020204" pitchFamily="34" charset="0"/>
              </a:rPr>
              <a:t> and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commitment</a:t>
            </a:r>
            <a:r>
              <a:rPr lang="en-GB" sz="2000" b="1" dirty="0">
                <a:latin typeface="Century Gothic" panose="020B0502020202020204" pitchFamily="34" charset="0"/>
              </a:rPr>
              <a:t>,</a:t>
            </a:r>
            <a:r>
              <a:rPr lang="en-GB" sz="2000" dirty="0">
                <a:latin typeface="Century Gothic" panose="020B0502020202020204" pitchFamily="34" charset="0"/>
              </a:rPr>
              <a:t> combined with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fair play </a:t>
            </a:r>
            <a:r>
              <a:rPr lang="en-GB" sz="2000" dirty="0">
                <a:latin typeface="Century Gothic" panose="020B0502020202020204" pitchFamily="34" charset="0"/>
              </a:rPr>
              <a:t>and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humour</a:t>
            </a:r>
            <a:r>
              <a:rPr lang="en-GB" sz="2000" dirty="0">
                <a:latin typeface="Century Gothic" panose="020B0502020202020204" pitchFamily="34" charset="0"/>
              </a:rPr>
              <a:t>, was incredibly inspiring.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599" y="859536"/>
            <a:ext cx="4105317" cy="24307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9962" y="3478011"/>
            <a:ext cx="4315356" cy="269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08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7BC1E-5CE2-4878-BC51-7BEBAF991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GB" sz="2800" dirty="0">
                <a:latin typeface="Century Gothic" panose="020B0502020202020204" pitchFamily="34" charset="0"/>
              </a:rPr>
              <a:t>Why do I enjoy my hobby?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BC93E-6D55-4E88-A42A-282FCCE6D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I think that cricket is a great way to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socialise with friends</a:t>
            </a:r>
            <a:r>
              <a:rPr lang="en-GB" sz="2000" dirty="0">
                <a:latin typeface="Century Gothic" panose="020B0502020202020204" pitchFamily="34" charset="0"/>
              </a:rPr>
              <a:t>, whilst still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keeping fit</a:t>
            </a:r>
            <a:r>
              <a:rPr lang="en-GB" sz="2000" b="1" dirty="0">
                <a:latin typeface="Century Gothic" panose="020B0502020202020204" pitchFamily="34" charset="0"/>
              </a:rPr>
              <a:t> </a:t>
            </a:r>
            <a:r>
              <a:rPr lang="en-GB" sz="2000" dirty="0">
                <a:latin typeface="Century Gothic" panose="020B0502020202020204" pitchFamily="34" charset="0"/>
              </a:rPr>
              <a:t>and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taking part in competitive sport. 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It can give you a great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‘buzz’ </a:t>
            </a:r>
            <a:r>
              <a:rPr lang="en-GB" sz="2000" dirty="0">
                <a:latin typeface="Century Gothic" panose="020B0502020202020204" pitchFamily="34" charset="0"/>
              </a:rPr>
              <a:t>when you are doing well, like scoring a hundred, hence helping 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to improve your mood and mental health. </a:t>
            </a:r>
          </a:p>
        </p:txBody>
      </p:sp>
      <p:sp>
        <p:nvSpPr>
          <p:cNvPr id="4" name="AutoShape 2" descr="Image result for cricket"/>
          <p:cNvSpPr>
            <a:spLocks noChangeAspect="1" noChangeArrowheads="1"/>
          </p:cNvSpPr>
          <p:nvPr/>
        </p:nvSpPr>
        <p:spPr bwMode="auto">
          <a:xfrm>
            <a:off x="5892800" y="2400300"/>
            <a:ext cx="235267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0612" y="1611296"/>
            <a:ext cx="5919788" cy="431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9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FA4B-354E-442D-AC01-B3996039E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GB" sz="2800" dirty="0">
                <a:latin typeface="Century Gothic" panose="020B0502020202020204" pitchFamily="34" charset="0"/>
              </a:rPr>
              <a:t>Where has my hobby taken 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93CEE-91CE-4F15-B1EE-F1CC3CC32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I have travelled to several amazing places, both domestic and overseas, to play cricket – this has been a real privilege. 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I have played at </a:t>
            </a:r>
            <a:r>
              <a:rPr lang="en-GB" sz="2000" dirty="0" err="1">
                <a:latin typeface="Century Gothic" panose="020B0502020202020204" pitchFamily="34" charset="0"/>
              </a:rPr>
              <a:t>Headingley</a:t>
            </a:r>
            <a:r>
              <a:rPr lang="en-GB" sz="2000" dirty="0">
                <a:latin typeface="Century Gothic" panose="020B0502020202020204" pitchFamily="34" charset="0"/>
              </a:rPr>
              <a:t> (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Leeds</a:t>
            </a:r>
            <a:r>
              <a:rPr lang="en-GB" sz="2000" dirty="0">
                <a:latin typeface="Century Gothic" panose="020B0502020202020204" pitchFamily="34" charset="0"/>
              </a:rPr>
              <a:t>), Emirates Riverside (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Durham</a:t>
            </a:r>
            <a:r>
              <a:rPr lang="en-GB" sz="2000" dirty="0">
                <a:latin typeface="Century Gothic" panose="020B0502020202020204" pitchFamily="34" charset="0"/>
              </a:rPr>
              <a:t>) and Sharjah International Cricket Stadium (</a:t>
            </a:r>
            <a:r>
              <a:rPr lang="en-GB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Dubai</a:t>
            </a:r>
            <a:r>
              <a:rPr lang="en-GB" sz="2000" dirty="0">
                <a:latin typeface="Century Gothic" panose="020B0502020202020204" pitchFamily="34" charset="0"/>
              </a:rPr>
              <a:t>). </a:t>
            </a:r>
          </a:p>
        </p:txBody>
      </p:sp>
      <p:sp>
        <p:nvSpPr>
          <p:cNvPr id="4" name="AutoShape 2" descr="Image result for sharjah stadium"/>
          <p:cNvSpPr>
            <a:spLocks noChangeAspect="1" noChangeArrowheads="1"/>
          </p:cNvSpPr>
          <p:nvPr/>
        </p:nvSpPr>
        <p:spPr bwMode="auto">
          <a:xfrm>
            <a:off x="4502150" y="1003554"/>
            <a:ext cx="27908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650" y="4305300"/>
            <a:ext cx="3536950" cy="240147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6775" y="213017"/>
            <a:ext cx="3552825" cy="25050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2150" y="2228850"/>
            <a:ext cx="3621617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6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445D-DEDF-4D3C-BC5B-2DC7C8D96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en-GB" sz="2800" dirty="0">
                <a:latin typeface="Century Gothic" panose="020B0502020202020204" pitchFamily="34" charset="0"/>
              </a:rPr>
              <a:t>One final note…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1A1B14-E823-4845-B8B7-59A1D99AE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US" sz="2000" dirty="0">
                <a:latin typeface="Century Gothic" panose="020B0502020202020204" pitchFamily="34" charset="0"/>
              </a:rPr>
              <a:t>Cricket is massively enjoyable and important to me for several reasons. Perhaps the most important reason is that it has shown me that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you can achieve your dreams if you are willing to work hard enough.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1638" y="0"/>
            <a:ext cx="4103031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89"/>
          <a:stretch/>
        </p:blipFill>
        <p:spPr>
          <a:xfrm>
            <a:off x="4635669" y="1973229"/>
            <a:ext cx="2886075" cy="291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1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232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MY HOBBY: CRICKET</vt:lpstr>
      <vt:lpstr>How did I get involved in cricket?</vt:lpstr>
      <vt:lpstr>Why do I enjoy my hobby?</vt:lpstr>
      <vt:lpstr>Where has my hobby taken me?</vt:lpstr>
      <vt:lpstr>One final note…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HOBBY: CRICKET</dc:title>
  <dc:creator>sam.parry</dc:creator>
  <cp:lastModifiedBy>Parry, S</cp:lastModifiedBy>
  <cp:revision>13</cp:revision>
  <dcterms:created xsi:type="dcterms:W3CDTF">2021-02-01T19:50:55Z</dcterms:created>
  <dcterms:modified xsi:type="dcterms:W3CDTF">2021-02-02T09:20:47Z</dcterms:modified>
</cp:coreProperties>
</file>