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71" r:id="rId8"/>
    <p:sldId id="262" r:id="rId9"/>
    <p:sldId id="268" r:id="rId10"/>
    <p:sldId id="265" r:id="rId11"/>
    <p:sldId id="267" r:id="rId12"/>
    <p:sldId id="269" r:id="rId13"/>
    <p:sldId id="270" r:id="rId14"/>
    <p:sldId id="263"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ott Berry" userId="6e245fb96d73efd9" providerId="LiveId" clId="{02B19536-F410-47B0-9486-9A9F85C36177}"/>
    <pc:docChg chg="undo redo custSel modSld">
      <pc:chgData name="Elliott Berry" userId="6e245fb96d73efd9" providerId="LiveId" clId="{02B19536-F410-47B0-9486-9A9F85C36177}" dt="2021-01-13T18:16:57.380" v="71" actId="255"/>
      <pc:docMkLst>
        <pc:docMk/>
      </pc:docMkLst>
      <pc:sldChg chg="modSp mod">
        <pc:chgData name="Elliott Berry" userId="6e245fb96d73efd9" providerId="LiveId" clId="{02B19536-F410-47B0-9486-9A9F85C36177}" dt="2021-01-13T17:59:10.033" v="57" actId="33524"/>
        <pc:sldMkLst>
          <pc:docMk/>
          <pc:sldMk cId="2710557100" sldId="259"/>
        </pc:sldMkLst>
        <pc:spChg chg="mod">
          <ac:chgData name="Elliott Berry" userId="6e245fb96d73efd9" providerId="LiveId" clId="{02B19536-F410-47B0-9486-9A9F85C36177}" dt="2021-01-13T17:59:10.033" v="57" actId="33524"/>
          <ac:spMkLst>
            <pc:docMk/>
            <pc:sldMk cId="2710557100" sldId="259"/>
            <ac:spMk id="3" creationId="{D21BBA1E-842F-A747-8CCE-C7378739256B}"/>
          </ac:spMkLst>
        </pc:spChg>
      </pc:sldChg>
      <pc:sldChg chg="modSp mod">
        <pc:chgData name="Elliott Berry" userId="6e245fb96d73efd9" providerId="LiveId" clId="{02B19536-F410-47B0-9486-9A9F85C36177}" dt="2021-01-13T18:05:00.216" v="59" actId="255"/>
        <pc:sldMkLst>
          <pc:docMk/>
          <pc:sldMk cId="786036236" sldId="261"/>
        </pc:sldMkLst>
        <pc:spChg chg="mod">
          <ac:chgData name="Elliott Berry" userId="6e245fb96d73efd9" providerId="LiveId" clId="{02B19536-F410-47B0-9486-9A9F85C36177}" dt="2021-01-13T18:05:00.216" v="59" actId="255"/>
          <ac:spMkLst>
            <pc:docMk/>
            <pc:sldMk cId="786036236" sldId="261"/>
            <ac:spMk id="3" creationId="{7E528C7E-A1D9-C141-9DA8-08561F3A3412}"/>
          </ac:spMkLst>
        </pc:spChg>
      </pc:sldChg>
      <pc:sldChg chg="modSp mod">
        <pc:chgData name="Elliott Berry" userId="6e245fb96d73efd9" providerId="LiveId" clId="{02B19536-F410-47B0-9486-9A9F85C36177}" dt="2021-01-13T17:13:27.870" v="27" actId="20577"/>
        <pc:sldMkLst>
          <pc:docMk/>
          <pc:sldMk cId="3719695536" sldId="262"/>
        </pc:sldMkLst>
        <pc:spChg chg="mod">
          <ac:chgData name="Elliott Berry" userId="6e245fb96d73efd9" providerId="LiveId" clId="{02B19536-F410-47B0-9486-9A9F85C36177}" dt="2021-01-13T17:13:27.870" v="27" actId="20577"/>
          <ac:spMkLst>
            <pc:docMk/>
            <pc:sldMk cId="3719695536" sldId="262"/>
            <ac:spMk id="6" creationId="{5DF72491-379E-C445-9ED8-62F96D504E9B}"/>
          </ac:spMkLst>
        </pc:spChg>
      </pc:sldChg>
      <pc:sldChg chg="modSp mod">
        <pc:chgData name="Elliott Berry" userId="6e245fb96d73efd9" providerId="LiveId" clId="{02B19536-F410-47B0-9486-9A9F85C36177}" dt="2021-01-13T17:18:42.659" v="56" actId="404"/>
        <pc:sldMkLst>
          <pc:docMk/>
          <pc:sldMk cId="1593772701" sldId="264"/>
        </pc:sldMkLst>
        <pc:spChg chg="mod">
          <ac:chgData name="Elliott Berry" userId="6e245fb96d73efd9" providerId="LiveId" clId="{02B19536-F410-47B0-9486-9A9F85C36177}" dt="2021-01-13T17:18:42.659" v="56" actId="404"/>
          <ac:spMkLst>
            <pc:docMk/>
            <pc:sldMk cId="1593772701" sldId="264"/>
            <ac:spMk id="2" creationId="{3C39A1E0-8CB6-7E4B-8377-04A3EA3D0FD7}"/>
          </ac:spMkLst>
        </pc:spChg>
      </pc:sldChg>
      <pc:sldChg chg="modSp mod">
        <pc:chgData name="Elliott Berry" userId="6e245fb96d73efd9" providerId="LiveId" clId="{02B19536-F410-47B0-9486-9A9F85C36177}" dt="2021-01-13T17:15:41.274" v="44" actId="20577"/>
        <pc:sldMkLst>
          <pc:docMk/>
          <pc:sldMk cId="3295264062" sldId="267"/>
        </pc:sldMkLst>
        <pc:spChg chg="mod">
          <ac:chgData name="Elliott Berry" userId="6e245fb96d73efd9" providerId="LiveId" clId="{02B19536-F410-47B0-9486-9A9F85C36177}" dt="2021-01-13T17:15:41.274" v="44" actId="20577"/>
          <ac:spMkLst>
            <pc:docMk/>
            <pc:sldMk cId="3295264062" sldId="267"/>
            <ac:spMk id="3" creationId="{1E65DE2A-ED7E-FD44-86DF-FE6E542A4AB3}"/>
          </ac:spMkLst>
        </pc:spChg>
      </pc:sldChg>
      <pc:sldChg chg="modSp mod">
        <pc:chgData name="Elliott Berry" userId="6e245fb96d73efd9" providerId="LiveId" clId="{02B19536-F410-47B0-9486-9A9F85C36177}" dt="2021-01-13T18:11:28.353" v="70" actId="9"/>
        <pc:sldMkLst>
          <pc:docMk/>
          <pc:sldMk cId="3063973840" sldId="268"/>
        </pc:sldMkLst>
        <pc:spChg chg="mod">
          <ac:chgData name="Elliott Berry" userId="6e245fb96d73efd9" providerId="LiveId" clId="{02B19536-F410-47B0-9486-9A9F85C36177}" dt="2021-01-13T18:11:28.353" v="70" actId="9"/>
          <ac:spMkLst>
            <pc:docMk/>
            <pc:sldMk cId="3063973840" sldId="268"/>
            <ac:spMk id="7" creationId="{EAACB773-AB58-3646-BC9C-FB96BBBB0388}"/>
          </ac:spMkLst>
        </pc:spChg>
      </pc:sldChg>
      <pc:sldChg chg="modSp mod">
        <pc:chgData name="Elliott Berry" userId="6e245fb96d73efd9" providerId="LiveId" clId="{02B19536-F410-47B0-9486-9A9F85C36177}" dt="2021-01-13T17:17:26.762" v="45" actId="6549"/>
        <pc:sldMkLst>
          <pc:docMk/>
          <pc:sldMk cId="920766944" sldId="269"/>
        </pc:sldMkLst>
        <pc:spChg chg="mod">
          <ac:chgData name="Elliott Berry" userId="6e245fb96d73efd9" providerId="LiveId" clId="{02B19536-F410-47B0-9486-9A9F85C36177}" dt="2021-01-13T17:17:26.762" v="45" actId="6549"/>
          <ac:spMkLst>
            <pc:docMk/>
            <pc:sldMk cId="920766944" sldId="269"/>
            <ac:spMk id="5" creationId="{E1E5E843-0804-F746-916C-ADDFF3297597}"/>
          </ac:spMkLst>
        </pc:spChg>
      </pc:sldChg>
      <pc:sldChg chg="modSp mod">
        <pc:chgData name="Elliott Berry" userId="6e245fb96d73efd9" providerId="LiveId" clId="{02B19536-F410-47B0-9486-9A9F85C36177}" dt="2021-01-13T18:16:57.380" v="71" actId="255"/>
        <pc:sldMkLst>
          <pc:docMk/>
          <pc:sldMk cId="311679349" sldId="270"/>
        </pc:sldMkLst>
        <pc:spChg chg="mod">
          <ac:chgData name="Elliott Berry" userId="6e245fb96d73efd9" providerId="LiveId" clId="{02B19536-F410-47B0-9486-9A9F85C36177}" dt="2021-01-13T18:16:57.380" v="71" actId="255"/>
          <ac:spMkLst>
            <pc:docMk/>
            <pc:sldMk cId="311679349" sldId="270"/>
            <ac:spMk id="3" creationId="{AFDC6641-DC86-8040-A60F-5ED227DF4A2D}"/>
          </ac:spMkLst>
        </pc:spChg>
      </pc:sldChg>
    </pc:docChg>
  </pc:docChgLst>
  <pc:docChgLst>
    <pc:chgData name="Elliott Berry" userId="6e245fb96d73efd9" providerId="LiveId" clId="{45F75037-7157-254E-B31F-A325D612264C}"/>
    <pc:docChg chg="undo custSel addSld delSld modSld sldOrd addMainMaster delMainMaster">
      <pc:chgData name="Elliott Berry" userId="6e245fb96d73efd9" providerId="LiveId" clId="{45F75037-7157-254E-B31F-A325D612264C}" dt="2021-01-13T13:24:15.861" v="10229" actId="20577"/>
      <pc:docMkLst>
        <pc:docMk/>
      </pc:docMkLst>
      <pc:sldChg chg="addSp delSp modSp mod setBg">
        <pc:chgData name="Elliott Berry" userId="6e245fb96d73efd9" providerId="LiveId" clId="{45F75037-7157-254E-B31F-A325D612264C}" dt="2021-01-12T11:53:44.562" v="5119" actId="26606"/>
        <pc:sldMkLst>
          <pc:docMk/>
          <pc:sldMk cId="1927280006" sldId="256"/>
        </pc:sldMkLst>
        <pc:spChg chg="mod">
          <ac:chgData name="Elliott Berry" userId="6e245fb96d73efd9" providerId="LiveId" clId="{45F75037-7157-254E-B31F-A325D612264C}" dt="2021-01-12T11:53:44.562" v="5119" actId="26606"/>
          <ac:spMkLst>
            <pc:docMk/>
            <pc:sldMk cId="1927280006" sldId="256"/>
            <ac:spMk id="2" creationId="{61284C33-4A15-B943-8298-509906B90D7D}"/>
          </ac:spMkLst>
        </pc:spChg>
        <pc:spChg chg="del">
          <ac:chgData name="Elliott Berry" userId="6e245fb96d73efd9" providerId="LiveId" clId="{45F75037-7157-254E-B31F-A325D612264C}" dt="2021-01-11T19:39:14.585" v="1325" actId="478"/>
          <ac:spMkLst>
            <pc:docMk/>
            <pc:sldMk cId="1927280006" sldId="256"/>
            <ac:spMk id="3" creationId="{A304325C-1386-FA4B-91AD-14705C64BB19}"/>
          </ac:spMkLst>
        </pc:spChg>
        <pc:spChg chg="add">
          <ac:chgData name="Elliott Berry" userId="6e245fb96d73efd9" providerId="LiveId" clId="{45F75037-7157-254E-B31F-A325D612264C}" dt="2021-01-12T11:53:44.562" v="5119" actId="26606"/>
          <ac:spMkLst>
            <pc:docMk/>
            <pc:sldMk cId="1927280006" sldId="256"/>
            <ac:spMk id="10" creationId="{EBE49024-1142-44B2-ADCE-4BC7EC2399DC}"/>
          </ac:spMkLst>
        </pc:spChg>
        <pc:spChg chg="add">
          <ac:chgData name="Elliott Berry" userId="6e245fb96d73efd9" providerId="LiveId" clId="{45F75037-7157-254E-B31F-A325D612264C}" dt="2021-01-12T11:53:44.562" v="5119" actId="26606"/>
          <ac:spMkLst>
            <pc:docMk/>
            <pc:sldMk cId="1927280006" sldId="256"/>
            <ac:spMk id="12" creationId="{54D32B87-54C0-481E-88AE-0B45882D6482}"/>
          </ac:spMkLst>
        </pc:spChg>
        <pc:picChg chg="mod ord">
          <ac:chgData name="Elliott Berry" userId="6e245fb96d73efd9" providerId="LiveId" clId="{45F75037-7157-254E-B31F-A325D612264C}" dt="2021-01-12T11:53:44.562" v="5119" actId="26606"/>
          <ac:picMkLst>
            <pc:docMk/>
            <pc:sldMk cId="1927280006" sldId="256"/>
            <ac:picMk id="4" creationId="{0BC1873B-F547-CC47-A968-D9B442ED67B7}"/>
          </ac:picMkLst>
        </pc:picChg>
        <pc:picChg chg="mod">
          <ac:chgData name="Elliott Berry" userId="6e245fb96d73efd9" providerId="LiveId" clId="{45F75037-7157-254E-B31F-A325D612264C}" dt="2021-01-12T11:53:44.562" v="5119" actId="26606"/>
          <ac:picMkLst>
            <pc:docMk/>
            <pc:sldMk cId="1927280006" sldId="256"/>
            <ac:picMk id="5" creationId="{55A4EA0F-1F46-EF48-965F-3A9799915019}"/>
          </ac:picMkLst>
        </pc:picChg>
      </pc:sldChg>
      <pc:sldChg chg="addSp delSp modSp">
        <pc:chgData name="Elliott Berry" userId="6e245fb96d73efd9" providerId="LiveId" clId="{45F75037-7157-254E-B31F-A325D612264C}" dt="2021-01-13T13:24:15.861" v="10229" actId="20577"/>
        <pc:sldMkLst>
          <pc:docMk/>
          <pc:sldMk cId="2277997328" sldId="257"/>
        </pc:sldMkLst>
        <pc:spChg chg="add del mod">
          <ac:chgData name="Elliott Berry" userId="6e245fb96d73efd9" providerId="LiveId" clId="{45F75037-7157-254E-B31F-A325D612264C}" dt="2021-01-13T13:24:15.861" v="10229" actId="20577"/>
          <ac:spMkLst>
            <pc:docMk/>
            <pc:sldMk cId="2277997328" sldId="257"/>
            <ac:spMk id="3" creationId="{39270981-6FC1-0E43-88FF-22653BEEBA9D}"/>
          </ac:spMkLst>
        </pc:spChg>
        <pc:picChg chg="add del mod ord">
          <ac:chgData name="Elliott Berry" userId="6e245fb96d73efd9" providerId="LiveId" clId="{45F75037-7157-254E-B31F-A325D612264C}" dt="2021-01-13T11:24:28.308" v="6284" actId="931"/>
          <ac:picMkLst>
            <pc:docMk/>
            <pc:sldMk cId="2277997328" sldId="257"/>
            <ac:picMk id="4" creationId="{0124196D-B52B-3B47-978D-3BBF68327174}"/>
          </ac:picMkLst>
        </pc:picChg>
        <pc:picChg chg="add del mod">
          <ac:chgData name="Elliott Berry" userId="6e245fb96d73efd9" providerId="LiveId" clId="{45F75037-7157-254E-B31F-A325D612264C}" dt="2021-01-13T11:28:36.540" v="6809" actId="478"/>
          <ac:picMkLst>
            <pc:docMk/>
            <pc:sldMk cId="2277997328" sldId="257"/>
            <ac:picMk id="5" creationId="{561AB5CA-993E-0C45-9D2F-15BCE4634C34}"/>
          </ac:picMkLst>
        </pc:picChg>
      </pc:sldChg>
      <pc:sldChg chg="addSp modSp">
        <pc:chgData name="Elliott Berry" userId="6e245fb96d73efd9" providerId="LiveId" clId="{45F75037-7157-254E-B31F-A325D612264C}" dt="2021-01-13T11:29:42.868" v="6813" actId="13900"/>
        <pc:sldMkLst>
          <pc:docMk/>
          <pc:sldMk cId="3119938829" sldId="258"/>
        </pc:sldMkLst>
        <pc:spChg chg="mod">
          <ac:chgData name="Elliott Berry" userId="6e245fb96d73efd9" providerId="LiveId" clId="{45F75037-7157-254E-B31F-A325D612264C}" dt="2021-01-11T11:50:27.716" v="64" actId="20577"/>
          <ac:spMkLst>
            <pc:docMk/>
            <pc:sldMk cId="3119938829" sldId="258"/>
            <ac:spMk id="2" creationId="{BF1106FD-E54C-3C4F-8549-156F380E05E6}"/>
          </ac:spMkLst>
        </pc:spChg>
        <pc:spChg chg="mod">
          <ac:chgData name="Elliott Berry" userId="6e245fb96d73efd9" providerId="LiveId" clId="{45F75037-7157-254E-B31F-A325D612264C}" dt="2021-01-13T11:29:42.868" v="6813" actId="13900"/>
          <ac:spMkLst>
            <pc:docMk/>
            <pc:sldMk cId="3119938829" sldId="258"/>
            <ac:spMk id="3" creationId="{65763EF4-62C6-CC40-B351-037BBC4395DF}"/>
          </ac:spMkLst>
        </pc:spChg>
        <pc:picChg chg="add mod">
          <ac:chgData name="Elliott Berry" userId="6e245fb96d73efd9" providerId="LiveId" clId="{45F75037-7157-254E-B31F-A325D612264C}" dt="2021-01-12T11:56:11.707" v="5124" actId="1076"/>
          <ac:picMkLst>
            <pc:docMk/>
            <pc:sldMk cId="3119938829" sldId="258"/>
            <ac:picMk id="4" creationId="{FF471C5C-227A-EA4A-B3CC-ABFE81FA33EF}"/>
          </ac:picMkLst>
        </pc:picChg>
      </pc:sldChg>
      <pc:sldChg chg="addSp delSp modSp">
        <pc:chgData name="Elliott Berry" userId="6e245fb96d73efd9" providerId="LiveId" clId="{45F75037-7157-254E-B31F-A325D612264C}" dt="2021-01-13T11:54:03.522" v="8215" actId="20577"/>
        <pc:sldMkLst>
          <pc:docMk/>
          <pc:sldMk cId="2710557100" sldId="259"/>
        </pc:sldMkLst>
        <pc:spChg chg="mod">
          <ac:chgData name="Elliott Berry" userId="6e245fb96d73efd9" providerId="LiveId" clId="{45F75037-7157-254E-B31F-A325D612264C}" dt="2021-01-13T11:04:14.360" v="5382" actId="14100"/>
          <ac:spMkLst>
            <pc:docMk/>
            <pc:sldMk cId="2710557100" sldId="259"/>
            <ac:spMk id="2" creationId="{D5DFEEDF-F22A-B34B-A288-4400065C151E}"/>
          </ac:spMkLst>
        </pc:spChg>
        <pc:spChg chg="add del mod">
          <ac:chgData name="Elliott Berry" userId="6e245fb96d73efd9" providerId="LiveId" clId="{45F75037-7157-254E-B31F-A325D612264C}" dt="2021-01-13T11:54:03.522" v="8215" actId="20577"/>
          <ac:spMkLst>
            <pc:docMk/>
            <pc:sldMk cId="2710557100" sldId="259"/>
            <ac:spMk id="3" creationId="{D21BBA1E-842F-A747-8CCE-C7378739256B}"/>
          </ac:spMkLst>
        </pc:spChg>
        <pc:grpChg chg="add mod">
          <ac:chgData name="Elliott Berry" userId="6e245fb96d73efd9" providerId="LiveId" clId="{45F75037-7157-254E-B31F-A325D612264C}" dt="2021-01-13T11:04:25.180" v="5384" actId="1076"/>
          <ac:grpSpMkLst>
            <pc:docMk/>
            <pc:sldMk cId="2710557100" sldId="259"/>
            <ac:grpSpMk id="4" creationId="{AAEAEE26-33E7-4A40-9314-55D64FA7D1E0}"/>
          </ac:grpSpMkLst>
        </pc:grpChg>
        <pc:grpChg chg="add">
          <ac:chgData name="Elliott Berry" userId="6e245fb96d73efd9" providerId="LiveId" clId="{45F75037-7157-254E-B31F-A325D612264C}" dt="2021-01-11T14:45:09.255" v="439" actId="164"/>
          <ac:grpSpMkLst>
            <pc:docMk/>
            <pc:sldMk cId="2710557100" sldId="259"/>
            <ac:grpSpMk id="8" creationId="{F327750D-4E0B-3244-9156-23882CC0E72B}"/>
          </ac:grpSpMkLst>
        </pc:grpChg>
        <pc:picChg chg="add del mod ord">
          <ac:chgData name="Elliott Berry" userId="6e245fb96d73efd9" providerId="LiveId" clId="{45F75037-7157-254E-B31F-A325D612264C}" dt="2021-01-11T14:41:38.402" v="362" actId="931"/>
          <ac:picMkLst>
            <pc:docMk/>
            <pc:sldMk cId="2710557100" sldId="259"/>
            <ac:picMk id="4" creationId="{30BDBB78-40EC-D94F-8770-CBDADF77FEA9}"/>
          </ac:picMkLst>
        </pc:picChg>
        <pc:picChg chg="add mod">
          <ac:chgData name="Elliott Berry" userId="6e245fb96d73efd9" providerId="LiveId" clId="{45F75037-7157-254E-B31F-A325D612264C}" dt="2021-01-13T11:04:52.854" v="5388" actId="208"/>
          <ac:picMkLst>
            <pc:docMk/>
            <pc:sldMk cId="2710557100" sldId="259"/>
            <ac:picMk id="5" creationId="{A07C6876-FE41-8443-9899-5FF9BD994929}"/>
          </ac:picMkLst>
        </pc:picChg>
        <pc:picChg chg="add mod">
          <ac:chgData name="Elliott Berry" userId="6e245fb96d73efd9" providerId="LiveId" clId="{45F75037-7157-254E-B31F-A325D612264C}" dt="2021-01-13T11:04:52.854" v="5388" actId="208"/>
          <ac:picMkLst>
            <pc:docMk/>
            <pc:sldMk cId="2710557100" sldId="259"/>
            <ac:picMk id="6" creationId="{B8B83764-6AB1-1748-99AE-C2A3DBF51463}"/>
          </ac:picMkLst>
        </pc:picChg>
        <pc:picChg chg="add mod modCrop">
          <ac:chgData name="Elliott Berry" userId="6e245fb96d73efd9" providerId="LiveId" clId="{45F75037-7157-254E-B31F-A325D612264C}" dt="2021-01-13T11:04:52.854" v="5388" actId="208"/>
          <ac:picMkLst>
            <pc:docMk/>
            <pc:sldMk cId="2710557100" sldId="259"/>
            <ac:picMk id="7" creationId="{F5B4D07D-C2BF-5145-9C24-3143FF829A1B}"/>
          </ac:picMkLst>
        </pc:picChg>
      </pc:sldChg>
      <pc:sldChg chg="addSp delSp modSp mod setBg">
        <pc:chgData name="Elliott Berry" userId="6e245fb96d73efd9" providerId="LiveId" clId="{45F75037-7157-254E-B31F-A325D612264C}" dt="2021-01-13T11:30:09.253" v="6815" actId="13900"/>
        <pc:sldMkLst>
          <pc:docMk/>
          <pc:sldMk cId="1141503424" sldId="260"/>
        </pc:sldMkLst>
        <pc:spChg chg="mod">
          <ac:chgData name="Elliott Berry" userId="6e245fb96d73efd9" providerId="LiveId" clId="{45F75037-7157-254E-B31F-A325D612264C}" dt="2021-01-12T11:58:17.060" v="5140" actId="1076"/>
          <ac:spMkLst>
            <pc:docMk/>
            <pc:sldMk cId="1141503424" sldId="260"/>
            <ac:spMk id="2" creationId="{B64C5D03-061C-0C4E-82FD-498682C4716E}"/>
          </ac:spMkLst>
        </pc:spChg>
        <pc:spChg chg="mod">
          <ac:chgData name="Elliott Berry" userId="6e245fb96d73efd9" providerId="LiveId" clId="{45F75037-7157-254E-B31F-A325D612264C}" dt="2021-01-13T11:30:09.253" v="6815" actId="13900"/>
          <ac:spMkLst>
            <pc:docMk/>
            <pc:sldMk cId="1141503424" sldId="260"/>
            <ac:spMk id="3" creationId="{88D82269-C13C-B94B-8805-872B48B6DF49}"/>
          </ac:spMkLst>
        </pc:spChg>
        <pc:spChg chg="add">
          <ac:chgData name="Elliott Berry" userId="6e245fb96d73efd9" providerId="LiveId" clId="{45F75037-7157-254E-B31F-A325D612264C}" dt="2021-01-12T11:56:54.742" v="5127" actId="26606"/>
          <ac:spMkLst>
            <pc:docMk/>
            <pc:sldMk cId="1141503424" sldId="260"/>
            <ac:spMk id="9" creationId="{229B61F6-561C-44B1-809D-51A2F295F329}"/>
          </ac:spMkLst>
        </pc:spChg>
        <pc:picChg chg="add del mod ord">
          <ac:chgData name="Elliott Berry" userId="6e245fb96d73efd9" providerId="LiveId" clId="{45F75037-7157-254E-B31F-A325D612264C}" dt="2021-01-12T11:57:09.072" v="5128" actId="478"/>
          <ac:picMkLst>
            <pc:docMk/>
            <pc:sldMk cId="1141503424" sldId="260"/>
            <ac:picMk id="4" creationId="{88BFE13A-372E-DF40-BB27-E09D16F95BEE}"/>
          </ac:picMkLst>
        </pc:picChg>
        <pc:picChg chg="add mod modCrop">
          <ac:chgData name="Elliott Berry" userId="6e245fb96d73efd9" providerId="LiveId" clId="{45F75037-7157-254E-B31F-A325D612264C}" dt="2021-01-12T11:59:44.904" v="5169" actId="1076"/>
          <ac:picMkLst>
            <pc:docMk/>
            <pc:sldMk cId="1141503424" sldId="260"/>
            <ac:picMk id="5" creationId="{2854ACF3-8E80-8F49-AA6E-8D4E77F3B6AD}"/>
          </ac:picMkLst>
        </pc:picChg>
      </pc:sldChg>
      <pc:sldChg chg="modSp">
        <pc:chgData name="Elliott Berry" userId="6e245fb96d73efd9" providerId="LiveId" clId="{45F75037-7157-254E-B31F-A325D612264C}" dt="2021-01-13T12:05:23.365" v="8397" actId="1576"/>
        <pc:sldMkLst>
          <pc:docMk/>
          <pc:sldMk cId="786036236" sldId="261"/>
        </pc:sldMkLst>
        <pc:spChg chg="mod">
          <ac:chgData name="Elliott Berry" userId="6e245fb96d73efd9" providerId="LiveId" clId="{45F75037-7157-254E-B31F-A325D612264C}" dt="2021-01-11T20:53:17.081" v="2766" actId="20577"/>
          <ac:spMkLst>
            <pc:docMk/>
            <pc:sldMk cId="786036236" sldId="261"/>
            <ac:spMk id="2" creationId="{0748EFBD-3383-944F-821D-A7FAE4B03EA1}"/>
          </ac:spMkLst>
        </pc:spChg>
        <pc:spChg chg="mod">
          <ac:chgData name="Elliott Berry" userId="6e245fb96d73efd9" providerId="LiveId" clId="{45F75037-7157-254E-B31F-A325D612264C}" dt="2021-01-13T12:05:23.365" v="8397" actId="1576"/>
          <ac:spMkLst>
            <pc:docMk/>
            <pc:sldMk cId="786036236" sldId="261"/>
            <ac:spMk id="3" creationId="{7E528C7E-A1D9-C141-9DA8-08561F3A3412}"/>
          </ac:spMkLst>
        </pc:spChg>
      </pc:sldChg>
      <pc:sldChg chg="addSp delSp modSp">
        <pc:chgData name="Elliott Berry" userId="6e245fb96d73efd9" providerId="LiveId" clId="{45F75037-7157-254E-B31F-A325D612264C}" dt="2021-01-13T12:10:08.945" v="8422" actId="22"/>
        <pc:sldMkLst>
          <pc:docMk/>
          <pc:sldMk cId="3719695536" sldId="262"/>
        </pc:sldMkLst>
        <pc:spChg chg="mod">
          <ac:chgData name="Elliott Berry" userId="6e245fb96d73efd9" providerId="LiveId" clId="{45F75037-7157-254E-B31F-A325D612264C}" dt="2021-01-13T11:46:44.060" v="7868" actId="20577"/>
          <ac:spMkLst>
            <pc:docMk/>
            <pc:sldMk cId="3719695536" sldId="262"/>
            <ac:spMk id="2" creationId="{9CAD5A57-A6D0-EA4B-AC13-AAF039B931BB}"/>
          </ac:spMkLst>
        </pc:spChg>
        <pc:spChg chg="del mod">
          <ac:chgData name="Elliott Berry" userId="6e245fb96d73efd9" providerId="LiveId" clId="{45F75037-7157-254E-B31F-A325D612264C}" dt="2021-01-13T11:44:28.496" v="7805" actId="931"/>
          <ac:spMkLst>
            <pc:docMk/>
            <pc:sldMk cId="3719695536" sldId="262"/>
            <ac:spMk id="3" creationId="{3136296E-FE46-F042-8863-B5A120D2E95B}"/>
          </ac:spMkLst>
        </pc:spChg>
        <pc:spChg chg="add mod">
          <ac:chgData name="Elliott Berry" userId="6e245fb96d73efd9" providerId="LiveId" clId="{45F75037-7157-254E-B31F-A325D612264C}" dt="2021-01-13T11:52:40.067" v="8191" actId="14100"/>
          <ac:spMkLst>
            <pc:docMk/>
            <pc:sldMk cId="3719695536" sldId="262"/>
            <ac:spMk id="6" creationId="{5DF72491-379E-C445-9ED8-62F96D504E9B}"/>
          </ac:spMkLst>
        </pc:spChg>
        <pc:picChg chg="add del mod ord modCrop">
          <ac:chgData name="Elliott Berry" userId="6e245fb96d73efd9" providerId="LiveId" clId="{45F75037-7157-254E-B31F-A325D612264C}" dt="2021-01-13T11:46:05.508" v="7819" actId="478"/>
          <ac:picMkLst>
            <pc:docMk/>
            <pc:sldMk cId="3719695536" sldId="262"/>
            <ac:picMk id="4" creationId="{41FB475F-A628-5F4B-B638-EC76ACFBED79}"/>
          </ac:picMkLst>
        </pc:picChg>
        <pc:picChg chg="add del mod modCrop">
          <ac:chgData name="Elliott Berry" userId="6e245fb96d73efd9" providerId="LiveId" clId="{45F75037-7157-254E-B31F-A325D612264C}" dt="2021-01-13T12:08:54.452" v="8411" actId="478"/>
          <ac:picMkLst>
            <pc:docMk/>
            <pc:sldMk cId="3719695536" sldId="262"/>
            <ac:picMk id="7" creationId="{3DA14BEE-296B-5947-BB8B-C2C7DC3CF70F}"/>
          </ac:picMkLst>
        </pc:picChg>
        <pc:picChg chg="add">
          <ac:chgData name="Elliott Berry" userId="6e245fb96d73efd9" providerId="LiveId" clId="{45F75037-7157-254E-B31F-A325D612264C}" dt="2021-01-13T12:10:08.945" v="8422" actId="22"/>
          <ac:picMkLst>
            <pc:docMk/>
            <pc:sldMk cId="3719695536" sldId="262"/>
            <ac:picMk id="9" creationId="{20EF5D5F-06AC-A940-9374-2EBDF29B162B}"/>
          </ac:picMkLst>
        </pc:picChg>
      </pc:sldChg>
      <pc:sldChg chg="addSp delSp modSp">
        <pc:chgData name="Elliott Berry" userId="6e245fb96d73efd9" providerId="LiveId" clId="{45F75037-7157-254E-B31F-A325D612264C}" dt="2021-01-13T11:31:35.783" v="6821" actId="13900"/>
        <pc:sldMkLst>
          <pc:docMk/>
          <pc:sldMk cId="1489603515" sldId="263"/>
        </pc:sldMkLst>
        <pc:spChg chg="mod">
          <ac:chgData name="Elliott Berry" userId="6e245fb96d73efd9" providerId="LiveId" clId="{45F75037-7157-254E-B31F-A325D612264C}" dt="2021-01-11T15:22:09.982" v="931" actId="1076"/>
          <ac:spMkLst>
            <pc:docMk/>
            <pc:sldMk cId="1489603515" sldId="263"/>
            <ac:spMk id="2" creationId="{7710C91C-70D6-CD41-9164-023454BF861C}"/>
          </ac:spMkLst>
        </pc:spChg>
        <pc:spChg chg="mod">
          <ac:chgData name="Elliott Berry" userId="6e245fb96d73efd9" providerId="LiveId" clId="{45F75037-7157-254E-B31F-A325D612264C}" dt="2021-01-13T11:31:35.783" v="6821" actId="13900"/>
          <ac:spMkLst>
            <pc:docMk/>
            <pc:sldMk cId="1489603515" sldId="263"/>
            <ac:spMk id="3" creationId="{CF8FF66D-0BDB-6945-90FD-FE3CE4AABEA7}"/>
          </ac:spMkLst>
        </pc:spChg>
        <pc:spChg chg="add del">
          <ac:chgData name="Elliott Berry" userId="6e245fb96d73efd9" providerId="LiveId" clId="{45F75037-7157-254E-B31F-A325D612264C}" dt="2021-01-11T21:29:14.294" v="2769" actId="139"/>
          <ac:spMkLst>
            <pc:docMk/>
            <pc:sldMk cId="1489603515" sldId="263"/>
            <ac:spMk id="8" creationId="{642C6648-4787-E04E-8A4D-E88EE5AEA3F0}"/>
          </ac:spMkLst>
        </pc:spChg>
        <pc:spChg chg="add del">
          <ac:chgData name="Elliott Berry" userId="6e245fb96d73efd9" providerId="LiveId" clId="{45F75037-7157-254E-B31F-A325D612264C}" dt="2021-01-11T21:31:48.965" v="2772" actId="139"/>
          <ac:spMkLst>
            <pc:docMk/>
            <pc:sldMk cId="1489603515" sldId="263"/>
            <ac:spMk id="9" creationId="{4436FC86-9581-AF4C-86FE-865E0B4C9234}"/>
          </ac:spMkLst>
        </pc:spChg>
        <pc:grpChg chg="add del mod">
          <ac:chgData name="Elliott Berry" userId="6e245fb96d73efd9" providerId="LiveId" clId="{45F75037-7157-254E-B31F-A325D612264C}" dt="2021-01-11T19:23:27.136" v="1303" actId="165"/>
          <ac:grpSpMkLst>
            <pc:docMk/>
            <pc:sldMk cId="1489603515" sldId="263"/>
            <ac:grpSpMk id="7" creationId="{2EA37B28-8934-954C-BBA5-E83328401F9F}"/>
          </ac:grpSpMkLst>
        </pc:grpChg>
        <pc:picChg chg="add del mod topLvl">
          <ac:chgData name="Elliott Berry" userId="6e245fb96d73efd9" providerId="LiveId" clId="{45F75037-7157-254E-B31F-A325D612264C}" dt="2021-01-11T19:23:32.167" v="1304" actId="478"/>
          <ac:picMkLst>
            <pc:docMk/>
            <pc:sldMk cId="1489603515" sldId="263"/>
            <ac:picMk id="4" creationId="{B78EB61B-68F7-E047-936C-10CA7D7BDB96}"/>
          </ac:picMkLst>
        </pc:picChg>
        <pc:picChg chg="add mod topLvl">
          <ac:chgData name="Elliott Berry" userId="6e245fb96d73efd9" providerId="LiveId" clId="{45F75037-7157-254E-B31F-A325D612264C}" dt="2021-01-12T11:53:06.820" v="5118" actId="14100"/>
          <ac:picMkLst>
            <pc:docMk/>
            <pc:sldMk cId="1489603515" sldId="263"/>
            <ac:picMk id="5" creationId="{4031021E-6EC0-C543-B8D7-68531BA5149E}"/>
          </ac:picMkLst>
        </pc:picChg>
        <pc:picChg chg="add mod topLvl">
          <ac:chgData name="Elliott Berry" userId="6e245fb96d73efd9" providerId="LiveId" clId="{45F75037-7157-254E-B31F-A325D612264C}" dt="2021-01-11T19:29:19.942" v="1317" actId="14100"/>
          <ac:picMkLst>
            <pc:docMk/>
            <pc:sldMk cId="1489603515" sldId="263"/>
            <ac:picMk id="6" creationId="{E75DE30C-80B6-284D-AF31-C4D12D358FC4}"/>
          </ac:picMkLst>
        </pc:picChg>
      </pc:sldChg>
      <pc:sldChg chg="modSp new">
        <pc:chgData name="Elliott Berry" userId="6e245fb96d73efd9" providerId="LiveId" clId="{45F75037-7157-254E-B31F-A325D612264C}" dt="2021-01-13T12:21:50.516" v="9553" actId="20577"/>
        <pc:sldMkLst>
          <pc:docMk/>
          <pc:sldMk cId="1593772701" sldId="264"/>
        </pc:sldMkLst>
        <pc:spChg chg="mod">
          <ac:chgData name="Elliott Berry" userId="6e245fb96d73efd9" providerId="LiveId" clId="{45F75037-7157-254E-B31F-A325D612264C}" dt="2021-01-12T11:50:49.377" v="5097" actId="27636"/>
          <ac:spMkLst>
            <pc:docMk/>
            <pc:sldMk cId="1593772701" sldId="264"/>
            <ac:spMk id="2" creationId="{3C39A1E0-8CB6-7E4B-8377-04A3EA3D0FD7}"/>
          </ac:spMkLst>
        </pc:spChg>
        <pc:spChg chg="mod">
          <ac:chgData name="Elliott Berry" userId="6e245fb96d73efd9" providerId="LiveId" clId="{45F75037-7157-254E-B31F-A325D612264C}" dt="2021-01-13T12:21:50.516" v="9553" actId="20577"/>
          <ac:spMkLst>
            <pc:docMk/>
            <pc:sldMk cId="1593772701" sldId="264"/>
            <ac:spMk id="3" creationId="{471C1645-1F0F-554D-A585-19766F5A52D5}"/>
          </ac:spMkLst>
        </pc:spChg>
      </pc:sldChg>
      <pc:sldChg chg="addSp delSp modSp new mod ord setBg setClrOvrMap">
        <pc:chgData name="Elliott Berry" userId="6e245fb96d73efd9" providerId="LiveId" clId="{45F75037-7157-254E-B31F-A325D612264C}" dt="2021-01-13T11:30:47.033" v="6818" actId="255"/>
        <pc:sldMkLst>
          <pc:docMk/>
          <pc:sldMk cId="482295028" sldId="265"/>
        </pc:sldMkLst>
        <pc:spChg chg="mod">
          <ac:chgData name="Elliott Berry" userId="6e245fb96d73efd9" providerId="LiveId" clId="{45F75037-7157-254E-B31F-A325D612264C}" dt="2021-01-12T11:50:56.482" v="5099" actId="26606"/>
          <ac:spMkLst>
            <pc:docMk/>
            <pc:sldMk cId="482295028" sldId="265"/>
            <ac:spMk id="2" creationId="{1362AE13-4900-4F4A-BEEE-A36F818CA0F8}"/>
          </ac:spMkLst>
        </pc:spChg>
        <pc:spChg chg="del mod">
          <ac:chgData name="Elliott Berry" userId="6e245fb96d73efd9" providerId="LiveId" clId="{45F75037-7157-254E-B31F-A325D612264C}" dt="2021-01-12T11:37:05.929" v="3909" actId="478"/>
          <ac:spMkLst>
            <pc:docMk/>
            <pc:sldMk cId="482295028" sldId="265"/>
            <ac:spMk id="3" creationId="{1E65DE2A-ED7E-FD44-86DF-FE6E542A4AB3}"/>
          </ac:spMkLst>
        </pc:spChg>
        <pc:spChg chg="add mod ord">
          <ac:chgData name="Elliott Berry" userId="6e245fb96d73efd9" providerId="LiveId" clId="{45F75037-7157-254E-B31F-A325D612264C}" dt="2021-01-13T11:30:47.033" v="6818" actId="255"/>
          <ac:spMkLst>
            <pc:docMk/>
            <pc:sldMk cId="482295028" sldId="265"/>
            <ac:spMk id="5" creationId="{6B91CA84-1D1D-0748-B720-9A37C11434F8}"/>
          </ac:spMkLst>
        </pc:spChg>
        <pc:spChg chg="add del mod">
          <ac:chgData name="Elliott Berry" userId="6e245fb96d73efd9" providerId="LiveId" clId="{45F75037-7157-254E-B31F-A325D612264C}" dt="2021-01-12T11:37:09.039" v="3910" actId="478"/>
          <ac:spMkLst>
            <pc:docMk/>
            <pc:sldMk cId="482295028" sldId="265"/>
            <ac:spMk id="7" creationId="{41249E00-A87A-1E44-904E-8E1DA5C2E9CC}"/>
          </ac:spMkLst>
        </pc:spChg>
        <pc:spChg chg="add del">
          <ac:chgData name="Elliott Berry" userId="6e245fb96d73efd9" providerId="LiveId" clId="{45F75037-7157-254E-B31F-A325D612264C}" dt="2021-01-12T11:50:49.314" v="5095" actId="26606"/>
          <ac:spMkLst>
            <pc:docMk/>
            <pc:sldMk cId="482295028" sldId="265"/>
            <ac:spMk id="8" creationId="{46130003-5222-4875-8738-1217755C7AC3}"/>
          </ac:spMkLst>
        </pc:spChg>
        <pc:spChg chg="add del">
          <ac:chgData name="Elliott Berry" userId="6e245fb96d73efd9" providerId="LiveId" clId="{45F75037-7157-254E-B31F-A325D612264C}" dt="2021-01-12T11:50:49.314" v="5095" actId="26606"/>
          <ac:spMkLst>
            <pc:docMk/>
            <pc:sldMk cId="482295028" sldId="265"/>
            <ac:spMk id="9" creationId="{3E388DCC-9257-412E-811D-30F74D4CB7AA}"/>
          </ac:spMkLst>
        </pc:spChg>
        <pc:spChg chg="add">
          <ac:chgData name="Elliott Berry" userId="6e245fb96d73efd9" providerId="LiveId" clId="{45F75037-7157-254E-B31F-A325D612264C}" dt="2021-01-12T11:50:00.765" v="5087" actId="26606"/>
          <ac:spMkLst>
            <pc:docMk/>
            <pc:sldMk cId="482295028" sldId="265"/>
            <ac:spMk id="10" creationId="{201CC55D-ED54-4C5C-95E6-10947BD1103B}"/>
          </ac:spMkLst>
        </pc:spChg>
        <pc:spChg chg="add">
          <ac:chgData name="Elliott Berry" userId="6e245fb96d73efd9" providerId="LiveId" clId="{45F75037-7157-254E-B31F-A325D612264C}" dt="2021-01-12T11:50:56.482" v="5099" actId="26606"/>
          <ac:spMkLst>
            <pc:docMk/>
            <pc:sldMk cId="482295028" sldId="265"/>
            <ac:spMk id="11" creationId="{15045B1D-AED4-407C-BC82-BF20E4E4FF38}"/>
          </ac:spMkLst>
        </pc:spChg>
        <pc:spChg chg="add">
          <ac:chgData name="Elliott Berry" userId="6e245fb96d73efd9" providerId="LiveId" clId="{45F75037-7157-254E-B31F-A325D612264C}" dt="2021-01-12T11:50:00.765" v="5087" actId="26606"/>
          <ac:spMkLst>
            <pc:docMk/>
            <pc:sldMk cId="482295028" sldId="265"/>
            <ac:spMk id="16" creationId="{3873B707-463F-40B0-8227-E8CC6C67EB25}"/>
          </ac:spMkLst>
        </pc:spChg>
        <pc:spChg chg="add">
          <ac:chgData name="Elliott Berry" userId="6e245fb96d73efd9" providerId="LiveId" clId="{45F75037-7157-254E-B31F-A325D612264C}" dt="2021-01-12T11:50:00.765" v="5087" actId="26606"/>
          <ac:spMkLst>
            <pc:docMk/>
            <pc:sldMk cId="482295028" sldId="265"/>
            <ac:spMk id="18" creationId="{C13237C8-E62C-4F0D-A318-BD6FB6C2D138}"/>
          </ac:spMkLst>
        </pc:spChg>
        <pc:spChg chg="add">
          <ac:chgData name="Elliott Berry" userId="6e245fb96d73efd9" providerId="LiveId" clId="{45F75037-7157-254E-B31F-A325D612264C}" dt="2021-01-12T11:50:00.765" v="5087" actId="26606"/>
          <ac:spMkLst>
            <pc:docMk/>
            <pc:sldMk cId="482295028" sldId="265"/>
            <ac:spMk id="20" creationId="{19C9EAEA-39D0-4B0E-A0EB-51E7B26740B1}"/>
          </ac:spMkLst>
        </pc:spChg>
        <pc:grpChg chg="add">
          <ac:chgData name="Elliott Berry" userId="6e245fb96d73efd9" providerId="LiveId" clId="{45F75037-7157-254E-B31F-A325D612264C}" dt="2021-01-12T11:50:00.765" v="5087" actId="26606"/>
          <ac:grpSpMkLst>
            <pc:docMk/>
            <pc:sldMk cId="482295028" sldId="265"/>
            <ac:grpSpMk id="12" creationId="{1DE889C7-FAD6-4397-98E2-05D503484459}"/>
          </ac:grpSpMkLst>
        </pc:grpChg>
        <pc:picChg chg="add del mod ord modCrop">
          <ac:chgData name="Elliott Berry" userId="6e245fb96d73efd9" providerId="LiveId" clId="{45F75037-7157-254E-B31F-A325D612264C}" dt="2021-01-12T11:52:00.075" v="5110" actId="478"/>
          <ac:picMkLst>
            <pc:docMk/>
            <pc:sldMk cId="482295028" sldId="265"/>
            <ac:picMk id="4" creationId="{9365BD57-240F-5A49-B8A2-5C02F591B61D}"/>
          </ac:picMkLst>
        </pc:picChg>
        <pc:picChg chg="add mod modCrop">
          <ac:chgData name="Elliott Berry" userId="6e245fb96d73efd9" providerId="LiveId" clId="{45F75037-7157-254E-B31F-A325D612264C}" dt="2021-01-12T11:52:30.934" v="5115" actId="14100"/>
          <ac:picMkLst>
            <pc:docMk/>
            <pc:sldMk cId="482295028" sldId="265"/>
            <ac:picMk id="15" creationId="{858EB66A-5F13-794E-B11C-22AF854D1BD7}"/>
          </ac:picMkLst>
        </pc:picChg>
      </pc:sldChg>
      <pc:sldChg chg="modSp new del">
        <pc:chgData name="Elliott Berry" userId="6e245fb96d73efd9" providerId="LiveId" clId="{45F75037-7157-254E-B31F-A325D612264C}" dt="2021-01-12T11:29:29.674" v="3783" actId="2696"/>
        <pc:sldMkLst>
          <pc:docMk/>
          <pc:sldMk cId="2789501364" sldId="266"/>
        </pc:sldMkLst>
        <pc:spChg chg="mod">
          <ac:chgData name="Elliott Berry" userId="6e245fb96d73efd9" providerId="LiveId" clId="{45F75037-7157-254E-B31F-A325D612264C}" dt="2021-01-12T11:14:04.931" v="3294" actId="113"/>
          <ac:spMkLst>
            <pc:docMk/>
            <pc:sldMk cId="2789501364" sldId="266"/>
            <ac:spMk id="2" creationId="{CAF810CD-C329-9040-A06B-984B034884CD}"/>
          </ac:spMkLst>
        </pc:spChg>
        <pc:spChg chg="mod">
          <ac:chgData name="Elliott Berry" userId="6e245fb96d73efd9" providerId="LiveId" clId="{45F75037-7157-254E-B31F-A325D612264C}" dt="2021-01-12T11:13:50.328" v="3276" actId="22"/>
          <ac:spMkLst>
            <pc:docMk/>
            <pc:sldMk cId="2789501364" sldId="266"/>
            <ac:spMk id="3" creationId="{9FBC8774-FEFF-2641-9872-0556F84FADCA}"/>
          </ac:spMkLst>
        </pc:spChg>
      </pc:sldChg>
      <pc:sldChg chg="addSp delSp modSp add mod setBg">
        <pc:chgData name="Elliott Berry" userId="6e245fb96d73efd9" providerId="LiveId" clId="{45F75037-7157-254E-B31F-A325D612264C}" dt="2021-01-13T11:31:04.174" v="6819" actId="13900"/>
        <pc:sldMkLst>
          <pc:docMk/>
          <pc:sldMk cId="3295264062" sldId="267"/>
        </pc:sldMkLst>
        <pc:spChg chg="mod">
          <ac:chgData name="Elliott Berry" userId="6e245fb96d73efd9" providerId="LiveId" clId="{45F75037-7157-254E-B31F-A325D612264C}" dt="2021-01-12T11:51:50.229" v="5109" actId="1076"/>
          <ac:spMkLst>
            <pc:docMk/>
            <pc:sldMk cId="3295264062" sldId="267"/>
            <ac:spMk id="2" creationId="{1362AE13-4900-4F4A-BEEE-A36F818CA0F8}"/>
          </ac:spMkLst>
        </pc:spChg>
        <pc:spChg chg="add del mod">
          <ac:chgData name="Elliott Berry" userId="6e245fb96d73efd9" providerId="LiveId" clId="{45F75037-7157-254E-B31F-A325D612264C}" dt="2021-01-13T11:31:04.174" v="6819" actId="13900"/>
          <ac:spMkLst>
            <pc:docMk/>
            <pc:sldMk cId="3295264062" sldId="267"/>
            <ac:spMk id="3" creationId="{1E65DE2A-ED7E-FD44-86DF-FE6E542A4AB3}"/>
          </ac:spMkLst>
        </pc:spChg>
        <pc:spChg chg="del mod">
          <ac:chgData name="Elliott Berry" userId="6e245fb96d73efd9" providerId="LiveId" clId="{45F75037-7157-254E-B31F-A325D612264C}" dt="2021-01-12T11:33:31.034" v="3806" actId="478"/>
          <ac:spMkLst>
            <pc:docMk/>
            <pc:sldMk cId="3295264062" sldId="267"/>
            <ac:spMk id="5" creationId="{6B91CA84-1D1D-0748-B720-9A37C11434F8}"/>
          </ac:spMkLst>
        </pc:spChg>
        <pc:spChg chg="add">
          <ac:chgData name="Elliott Berry" userId="6e245fb96d73efd9" providerId="LiveId" clId="{45F75037-7157-254E-B31F-A325D612264C}" dt="2021-01-12T11:51:13.199" v="5100" actId="26606"/>
          <ac:spMkLst>
            <pc:docMk/>
            <pc:sldMk cId="3295264062" sldId="267"/>
            <ac:spMk id="9" creationId="{229B61F6-561C-44B1-809D-51A2F295F329}"/>
          </ac:spMkLst>
        </pc:spChg>
        <pc:spChg chg="add del">
          <ac:chgData name="Elliott Berry" userId="6e245fb96d73efd9" providerId="LiveId" clId="{45F75037-7157-254E-B31F-A325D612264C}" dt="2021-01-12T11:38:17.385" v="3954" actId="26606"/>
          <ac:spMkLst>
            <pc:docMk/>
            <pc:sldMk cId="3295264062" sldId="267"/>
            <ac:spMk id="11" creationId="{8FC9BE17-9A7B-462D-AE50-3D8777387304}"/>
          </ac:spMkLst>
        </pc:spChg>
        <pc:spChg chg="add del">
          <ac:chgData name="Elliott Berry" userId="6e245fb96d73efd9" providerId="LiveId" clId="{45F75037-7157-254E-B31F-A325D612264C}" dt="2021-01-12T11:38:17.385" v="3954" actId="26606"/>
          <ac:spMkLst>
            <pc:docMk/>
            <pc:sldMk cId="3295264062" sldId="267"/>
            <ac:spMk id="13" creationId="{3EBE8569-6AEC-4B8C-8D53-2DE337CDBA65}"/>
          </ac:spMkLst>
        </pc:spChg>
        <pc:spChg chg="add del">
          <ac:chgData name="Elliott Berry" userId="6e245fb96d73efd9" providerId="LiveId" clId="{45F75037-7157-254E-B31F-A325D612264C}" dt="2021-01-12T11:38:17.385" v="3954" actId="26606"/>
          <ac:spMkLst>
            <pc:docMk/>
            <pc:sldMk cId="3295264062" sldId="267"/>
            <ac:spMk id="15" creationId="{55D4142C-5077-457F-A6AD-3FECFDB39685}"/>
          </ac:spMkLst>
        </pc:spChg>
        <pc:spChg chg="add del">
          <ac:chgData name="Elliott Berry" userId="6e245fb96d73efd9" providerId="LiveId" clId="{45F75037-7157-254E-B31F-A325D612264C}" dt="2021-01-12T11:38:17.385" v="3954" actId="26606"/>
          <ac:spMkLst>
            <pc:docMk/>
            <pc:sldMk cId="3295264062" sldId="267"/>
            <ac:spMk id="17" creationId="{7A5F0580-5EE9-419F-96EE-B6529EF6E7D0}"/>
          </ac:spMkLst>
        </pc:spChg>
        <pc:spChg chg="add">
          <ac:chgData name="Elliott Berry" userId="6e245fb96d73efd9" providerId="LiveId" clId="{45F75037-7157-254E-B31F-A325D612264C}" dt="2021-01-12T11:38:17.385" v="3954" actId="26606"/>
          <ac:spMkLst>
            <pc:docMk/>
            <pc:sldMk cId="3295264062" sldId="267"/>
            <ac:spMk id="22" creationId="{49CD2D09-B1BB-4DF5-9E1C-3D21B21EDEFD}"/>
          </ac:spMkLst>
        </pc:spChg>
        <pc:spChg chg="add">
          <ac:chgData name="Elliott Berry" userId="6e245fb96d73efd9" providerId="LiveId" clId="{45F75037-7157-254E-B31F-A325D612264C}" dt="2021-01-12T11:38:17.385" v="3954" actId="26606"/>
          <ac:spMkLst>
            <pc:docMk/>
            <pc:sldMk cId="3295264062" sldId="267"/>
            <ac:spMk id="26" creationId="{967C29FE-FD32-4AFB-AD20-DBDF5864B2D8}"/>
          </ac:spMkLst>
        </pc:spChg>
        <pc:picChg chg="del">
          <ac:chgData name="Elliott Berry" userId="6e245fb96d73efd9" providerId="LiveId" clId="{45F75037-7157-254E-B31F-A325D612264C}" dt="2021-01-12T11:29:36.025" v="3784" actId="478"/>
          <ac:picMkLst>
            <pc:docMk/>
            <pc:sldMk cId="3295264062" sldId="267"/>
            <ac:picMk id="4" creationId="{9365BD57-240F-5A49-B8A2-5C02F591B61D}"/>
          </ac:picMkLst>
        </pc:picChg>
        <pc:picChg chg="add mod ord">
          <ac:chgData name="Elliott Berry" userId="6e245fb96d73efd9" providerId="LiveId" clId="{45F75037-7157-254E-B31F-A325D612264C}" dt="2021-01-12T11:51:13.199" v="5100" actId="26606"/>
          <ac:picMkLst>
            <pc:docMk/>
            <pc:sldMk cId="3295264062" sldId="267"/>
            <ac:picMk id="6" creationId="{8249CB01-C82B-D34D-93CA-D1B7D7F99B58}"/>
          </ac:picMkLst>
        </pc:picChg>
        <pc:picChg chg="add del mod ord">
          <ac:chgData name="Elliott Berry" userId="6e245fb96d73efd9" providerId="LiveId" clId="{45F75037-7157-254E-B31F-A325D612264C}" dt="2021-01-12T11:39:09.273" v="4017" actId="931"/>
          <ac:picMkLst>
            <pc:docMk/>
            <pc:sldMk cId="3295264062" sldId="267"/>
            <ac:picMk id="7" creationId="{7B4DA6FE-7772-F242-AE71-F22CE7F8BB2D}"/>
          </ac:picMkLst>
        </pc:picChg>
        <pc:picChg chg="add del mod">
          <ac:chgData name="Elliott Berry" userId="6e245fb96d73efd9" providerId="LiveId" clId="{45F75037-7157-254E-B31F-A325D612264C}" dt="2021-01-12T11:48:14.955" v="5075" actId="478"/>
          <ac:picMkLst>
            <pc:docMk/>
            <pc:sldMk cId="3295264062" sldId="267"/>
            <ac:picMk id="8" creationId="{B0A5FA28-C50D-1F49-A1E9-9539B85FF20E}"/>
          </ac:picMkLst>
        </pc:picChg>
        <pc:picChg chg="add">
          <ac:chgData name="Elliott Berry" userId="6e245fb96d73efd9" providerId="LiveId" clId="{45F75037-7157-254E-B31F-A325D612264C}" dt="2021-01-12T11:38:17.385" v="3954" actId="26606"/>
          <ac:picMkLst>
            <pc:docMk/>
            <pc:sldMk cId="3295264062" sldId="267"/>
            <ac:picMk id="24" creationId="{83355637-BA71-4F63-94C9-E77BF81BDFC0}"/>
          </ac:picMkLst>
        </pc:picChg>
      </pc:sldChg>
      <pc:sldChg chg="new del">
        <pc:chgData name="Elliott Berry" userId="6e245fb96d73efd9" providerId="LiveId" clId="{45F75037-7157-254E-B31F-A325D612264C}" dt="2021-01-12T11:32:48.573" v="3801" actId="680"/>
        <pc:sldMkLst>
          <pc:docMk/>
          <pc:sldMk cId="312099832" sldId="268"/>
        </pc:sldMkLst>
      </pc:sldChg>
      <pc:sldChg chg="addSp delSp modSp new mod setBg">
        <pc:chgData name="Elliott Berry" userId="6e245fb96d73efd9" providerId="LiveId" clId="{45F75037-7157-254E-B31F-A325D612264C}" dt="2021-01-13T11:30:24.975" v="6816" actId="13900"/>
        <pc:sldMkLst>
          <pc:docMk/>
          <pc:sldMk cId="3063973840" sldId="268"/>
        </pc:sldMkLst>
        <pc:spChg chg="del">
          <ac:chgData name="Elliott Berry" userId="6e245fb96d73efd9" providerId="LiveId" clId="{45F75037-7157-254E-B31F-A325D612264C}" dt="2021-01-12T11:34:33.185" v="3852" actId="22"/>
          <ac:spMkLst>
            <pc:docMk/>
            <pc:sldMk cId="3063973840" sldId="268"/>
            <ac:spMk id="2" creationId="{EFC614B5-7D79-B644-ACB6-97F2B3AB1193}"/>
          </ac:spMkLst>
        </pc:spChg>
        <pc:spChg chg="del">
          <ac:chgData name="Elliott Berry" userId="6e245fb96d73efd9" providerId="LiveId" clId="{45F75037-7157-254E-B31F-A325D612264C}" dt="2021-01-12T11:34:48.671" v="3853" actId="22"/>
          <ac:spMkLst>
            <pc:docMk/>
            <pc:sldMk cId="3063973840" sldId="268"/>
            <ac:spMk id="3" creationId="{4B1DA07F-6F94-1541-9AAB-CF6D587E428A}"/>
          </ac:spMkLst>
        </pc:spChg>
        <pc:spChg chg="add mod">
          <ac:chgData name="Elliott Berry" userId="6e245fb96d73efd9" providerId="LiveId" clId="{45F75037-7157-254E-B31F-A325D612264C}" dt="2021-01-12T11:52:56.806" v="5116" actId="26606"/>
          <ac:spMkLst>
            <pc:docMk/>
            <pc:sldMk cId="3063973840" sldId="268"/>
            <ac:spMk id="5" creationId="{FA98170B-16B4-8644-A1E2-64A6AA7A21B8}"/>
          </ac:spMkLst>
        </pc:spChg>
        <pc:spChg chg="add mod">
          <ac:chgData name="Elliott Berry" userId="6e245fb96d73efd9" providerId="LiveId" clId="{45F75037-7157-254E-B31F-A325D612264C}" dt="2021-01-13T11:30:24.975" v="6816" actId="13900"/>
          <ac:spMkLst>
            <pc:docMk/>
            <pc:sldMk cId="3063973840" sldId="268"/>
            <ac:spMk id="7" creationId="{EAACB773-AB58-3646-BC9C-FB96BBBB0388}"/>
          </ac:spMkLst>
        </pc:spChg>
        <pc:spChg chg="add">
          <ac:chgData name="Elliott Berry" userId="6e245fb96d73efd9" providerId="LiveId" clId="{45F75037-7157-254E-B31F-A325D612264C}" dt="2021-01-12T11:35:42.153" v="3881" actId="26606"/>
          <ac:spMkLst>
            <pc:docMk/>
            <pc:sldMk cId="3063973840" sldId="268"/>
            <ac:spMk id="14" creationId="{AFA67CD3-AB4E-4A7A-BEB8-53C445D8C44E}"/>
          </ac:spMkLst>
        </pc:spChg>
        <pc:spChg chg="add">
          <ac:chgData name="Elliott Berry" userId="6e245fb96d73efd9" providerId="LiveId" clId="{45F75037-7157-254E-B31F-A325D612264C}" dt="2021-01-12T11:35:42.153" v="3881" actId="26606"/>
          <ac:spMkLst>
            <pc:docMk/>
            <pc:sldMk cId="3063973840" sldId="268"/>
            <ac:spMk id="18" creationId="{339C8D78-A644-462F-B674-F440635E5353}"/>
          </ac:spMkLst>
        </pc:spChg>
        <pc:picChg chg="add mod">
          <ac:chgData name="Elliott Berry" userId="6e245fb96d73efd9" providerId="LiveId" clId="{45F75037-7157-254E-B31F-A325D612264C}" dt="2021-01-12T11:52:56.806" v="5116" actId="26606"/>
          <ac:picMkLst>
            <pc:docMk/>
            <pc:sldMk cId="3063973840" sldId="268"/>
            <ac:picMk id="11" creationId="{15D76CBA-1A09-4F1F-87AC-08CAA229049A}"/>
          </ac:picMkLst>
        </pc:picChg>
        <pc:picChg chg="add">
          <ac:chgData name="Elliott Berry" userId="6e245fb96d73efd9" providerId="LiveId" clId="{45F75037-7157-254E-B31F-A325D612264C}" dt="2021-01-12T11:35:42.153" v="3881" actId="26606"/>
          <ac:picMkLst>
            <pc:docMk/>
            <pc:sldMk cId="3063973840" sldId="268"/>
            <ac:picMk id="16" creationId="{07CF545F-9C2E-4446-97CD-AD92990C2B68}"/>
          </ac:picMkLst>
        </pc:picChg>
      </pc:sldChg>
      <pc:sldChg chg="addSp delSp modSp new">
        <pc:chgData name="Elliott Berry" userId="6e245fb96d73efd9" providerId="LiveId" clId="{45F75037-7157-254E-B31F-A325D612264C}" dt="2021-01-13T11:31:22.530" v="6820" actId="13900"/>
        <pc:sldMkLst>
          <pc:docMk/>
          <pc:sldMk cId="920766944" sldId="269"/>
        </pc:sldMkLst>
        <pc:spChg chg="mod">
          <ac:chgData name="Elliott Berry" userId="6e245fb96d73efd9" providerId="LiveId" clId="{45F75037-7157-254E-B31F-A325D612264C}" dt="2021-01-13T11:13:08.688" v="5425" actId="20577"/>
          <ac:spMkLst>
            <pc:docMk/>
            <pc:sldMk cId="920766944" sldId="269"/>
            <ac:spMk id="2" creationId="{5984573A-ED52-B540-AC10-C92B52AE28FA}"/>
          </ac:spMkLst>
        </pc:spChg>
        <pc:spChg chg="del mod">
          <ac:chgData name="Elliott Berry" userId="6e245fb96d73efd9" providerId="LiveId" clId="{45F75037-7157-254E-B31F-A325D612264C}" dt="2021-01-13T11:11:39.922" v="5392" actId="931"/>
          <ac:spMkLst>
            <pc:docMk/>
            <pc:sldMk cId="920766944" sldId="269"/>
            <ac:spMk id="3" creationId="{84ECD4E5-CA12-7D4D-A0F0-61A130B6F5EF}"/>
          </ac:spMkLst>
        </pc:spChg>
        <pc:spChg chg="add mod">
          <ac:chgData name="Elliott Berry" userId="6e245fb96d73efd9" providerId="LiveId" clId="{45F75037-7157-254E-B31F-A325D612264C}" dt="2021-01-13T11:31:22.530" v="6820" actId="13900"/>
          <ac:spMkLst>
            <pc:docMk/>
            <pc:sldMk cId="920766944" sldId="269"/>
            <ac:spMk id="5" creationId="{E1E5E843-0804-F746-916C-ADDFF3297597}"/>
          </ac:spMkLst>
        </pc:spChg>
        <pc:picChg chg="add mod ord">
          <ac:chgData name="Elliott Berry" userId="6e245fb96d73efd9" providerId="LiveId" clId="{45F75037-7157-254E-B31F-A325D612264C}" dt="2021-01-13T11:19:58.428" v="6269" actId="1076"/>
          <ac:picMkLst>
            <pc:docMk/>
            <pc:sldMk cId="920766944" sldId="269"/>
            <ac:picMk id="4" creationId="{AC96E45A-04E2-A145-8754-AE57FADC931E}"/>
          </ac:picMkLst>
        </pc:picChg>
      </pc:sldChg>
      <pc:sldChg chg="new del">
        <pc:chgData name="Elliott Berry" userId="6e245fb96d73efd9" providerId="LiveId" clId="{45F75037-7157-254E-B31F-A325D612264C}" dt="2021-01-12T12:25:47.252" v="5379" actId="2696"/>
        <pc:sldMkLst>
          <pc:docMk/>
          <pc:sldMk cId="3441340325" sldId="269"/>
        </pc:sldMkLst>
      </pc:sldChg>
      <pc:sldChg chg="new del">
        <pc:chgData name="Elliott Berry" userId="6e245fb96d73efd9" providerId="LiveId" clId="{45F75037-7157-254E-B31F-A325D612264C}" dt="2021-01-13T11:39:38.630" v="7441" actId="680"/>
        <pc:sldMkLst>
          <pc:docMk/>
          <pc:sldMk cId="138433218" sldId="270"/>
        </pc:sldMkLst>
      </pc:sldChg>
      <pc:sldChg chg="modSp new">
        <pc:chgData name="Elliott Berry" userId="6e245fb96d73efd9" providerId="LiveId" clId="{45F75037-7157-254E-B31F-A325D612264C}" dt="2021-01-13T12:31:12.251" v="10193" actId="20577"/>
        <pc:sldMkLst>
          <pc:docMk/>
          <pc:sldMk cId="311679349" sldId="270"/>
        </pc:sldMkLst>
        <pc:spChg chg="mod">
          <ac:chgData name="Elliott Berry" userId="6e245fb96d73efd9" providerId="LiveId" clId="{45F75037-7157-254E-B31F-A325D612264C}" dt="2021-01-13T12:10:41.258" v="8446" actId="20577"/>
          <ac:spMkLst>
            <pc:docMk/>
            <pc:sldMk cId="311679349" sldId="270"/>
            <ac:spMk id="2" creationId="{2B9F31B9-7F40-4740-96E7-B81FA9CE15AC}"/>
          </ac:spMkLst>
        </pc:spChg>
        <pc:spChg chg="mod">
          <ac:chgData name="Elliott Berry" userId="6e245fb96d73efd9" providerId="LiveId" clId="{45F75037-7157-254E-B31F-A325D612264C}" dt="2021-01-13T12:31:12.251" v="10193" actId="20577"/>
          <ac:spMkLst>
            <pc:docMk/>
            <pc:sldMk cId="311679349" sldId="270"/>
            <ac:spMk id="3" creationId="{AFDC6641-DC86-8040-A60F-5ED227DF4A2D}"/>
          </ac:spMkLst>
        </pc:spChg>
      </pc:sldChg>
      <pc:sldChg chg="addSp delSp modSp add">
        <pc:chgData name="Elliott Berry" userId="6e245fb96d73efd9" providerId="LiveId" clId="{45F75037-7157-254E-B31F-A325D612264C}" dt="2021-01-13T12:19:57.445" v="9378" actId="20577"/>
        <pc:sldMkLst>
          <pc:docMk/>
          <pc:sldMk cId="316014600" sldId="271"/>
        </pc:sldMkLst>
        <pc:spChg chg="mod">
          <ac:chgData name="Elliott Berry" userId="6e245fb96d73efd9" providerId="LiveId" clId="{45F75037-7157-254E-B31F-A325D612264C}" dt="2021-01-13T12:11:02.007" v="8450" actId="27636"/>
          <ac:spMkLst>
            <pc:docMk/>
            <pc:sldMk cId="316014600" sldId="271"/>
            <ac:spMk id="2" creationId="{0748EFBD-3383-944F-821D-A7FAE4B03EA1}"/>
          </ac:spMkLst>
        </pc:spChg>
        <pc:spChg chg="mod">
          <ac:chgData name="Elliott Berry" userId="6e245fb96d73efd9" providerId="LiveId" clId="{45F75037-7157-254E-B31F-A325D612264C}" dt="2021-01-13T12:19:57.445" v="9378" actId="20577"/>
          <ac:spMkLst>
            <pc:docMk/>
            <pc:sldMk cId="316014600" sldId="271"/>
            <ac:spMk id="3" creationId="{7E528C7E-A1D9-C141-9DA8-08561F3A3412}"/>
          </ac:spMkLst>
        </pc:spChg>
        <pc:picChg chg="add mod modCrop">
          <ac:chgData name="Elliott Berry" userId="6e245fb96d73efd9" providerId="LiveId" clId="{45F75037-7157-254E-B31F-A325D612264C}" dt="2021-01-13T12:07:56.764" v="8406" actId="1076"/>
          <ac:picMkLst>
            <pc:docMk/>
            <pc:sldMk cId="316014600" sldId="271"/>
            <ac:picMk id="4" creationId="{8609059C-FB64-0B46-8959-3DEE04B67696}"/>
          </ac:picMkLst>
        </pc:picChg>
        <pc:picChg chg="add del mod modCrop">
          <ac:chgData name="Elliott Berry" userId="6e245fb96d73efd9" providerId="LiveId" clId="{45F75037-7157-254E-B31F-A325D612264C}" dt="2021-01-13T12:10:05.493" v="8421" actId="21"/>
          <ac:picMkLst>
            <pc:docMk/>
            <pc:sldMk cId="316014600" sldId="271"/>
            <ac:picMk id="5" creationId="{D38B8861-B087-EB4E-903C-1807BC142B1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0147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4717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8967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9105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GB"/>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75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698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5402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4757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597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99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6909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65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878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496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3911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7754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2574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1/13/2021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740457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channel/UCAxW1XT0iEJo0TYlRfn6rYQ"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p5CKIgh8AhU" TargetMode="External"/><Relationship Id="rId2" Type="http://schemas.openxmlformats.org/officeDocument/2006/relationships/hyperlink" Target="https://www.youtube.com/watch?v=NPnrKxFwInc&amp;list=PLuyGVxpiODzy-YmiPfS7CBkSh-eG4f3h0&amp;index=12" TargetMode="External"/><Relationship Id="rId1" Type="http://schemas.openxmlformats.org/officeDocument/2006/relationships/slideLayout" Target="../slideLayouts/slideLayout2.xml"/><Relationship Id="rId4" Type="http://schemas.openxmlformats.org/officeDocument/2006/relationships/hyperlink" Target="https://www.youtube.com/watch?v=STuNCtp4tJc"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02E1468SdHg&amp;list=PL8snGkhBF7nhEquR7wXbzIXjFrlXsze_H&amp;index=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IvySZYSZFNY"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d3LPrhI0v-w&amp;list=PLyCLoPd4VxBvPHOpzoEk5onAEbq40g2-k&amp;index=1" TargetMode="External"/><Relationship Id="rId2" Type="http://schemas.openxmlformats.org/officeDocument/2006/relationships/hyperlink" Target="https://www.youtube.com/watch?v=mhHY8mOQ5eo&amp;list=PLyCLoPd4VxBvPHOpzoEk5onAEbq40g2-k&amp;index=2" TargetMode="External"/><Relationship Id="rId1" Type="http://schemas.openxmlformats.org/officeDocument/2006/relationships/slideLayout" Target="../slideLayouts/slideLayout2.xml"/><Relationship Id="rId4" Type="http://schemas.openxmlformats.org/officeDocument/2006/relationships/hyperlink" Target="https://www.youtube.com/watch?v=SbFqQarDM50&amp;list=PLyCLoPd4VxBvPHOpzoEk5onAEbq40g2-k&amp;index=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4C33-4A15-B943-8298-509906B90D7D}"/>
              </a:ext>
            </a:extLst>
          </p:cNvPr>
          <p:cNvSpPr>
            <a:spLocks noGrp="1"/>
          </p:cNvSpPr>
          <p:nvPr>
            <p:ph type="ctrTitle"/>
          </p:nvPr>
        </p:nvSpPr>
        <p:spPr>
          <a:xfrm>
            <a:off x="1120346" y="4464028"/>
            <a:ext cx="9951308" cy="1641490"/>
          </a:xfrm>
        </p:spPr>
        <p:txBody>
          <a:bodyPr>
            <a:normAutofit/>
          </a:bodyPr>
          <a:lstStyle/>
          <a:p>
            <a:pPr algn="ctr"/>
            <a:r>
              <a:rPr lang="en-GB" b="1"/>
              <a:t>P.E from Home KS1</a:t>
            </a:r>
            <a:endParaRPr lang="en-US" b="1"/>
          </a:p>
        </p:txBody>
      </p:sp>
      <p:sp>
        <p:nvSpPr>
          <p:cNvPr id="10" name="Rounded Rectangle 12">
            <a:extLst>
              <a:ext uri="{FF2B5EF4-FFF2-40B4-BE49-F238E27FC236}">
                <a16:creationId xmlns:a16="http://schemas.microsoft.com/office/drawing/2014/main" id="{EBE49024-1142-44B2-ADCE-4BC7EC239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501"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55A4EA0F-1F46-EF48-965F-3A9799915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540" y="1101079"/>
            <a:ext cx="2535414" cy="2140605"/>
          </a:xfrm>
          <a:prstGeom prst="rect">
            <a:avLst/>
          </a:prstGeom>
        </p:spPr>
      </p:pic>
      <p:sp>
        <p:nvSpPr>
          <p:cNvPr id="12" name="Rounded Rectangle 9">
            <a:extLst>
              <a:ext uri="{FF2B5EF4-FFF2-40B4-BE49-F238E27FC236}">
                <a16:creationId xmlns:a16="http://schemas.microsoft.com/office/drawing/2014/main" id="{54D32B87-54C0-481E-88AE-0B45882D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020"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BC1873B-F547-CC47-A968-D9B442ED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40012" y="969928"/>
            <a:ext cx="2382496" cy="2400500"/>
          </a:xfrm>
          <a:prstGeom prst="rect">
            <a:avLst/>
          </a:prstGeom>
        </p:spPr>
      </p:pic>
    </p:spTree>
    <p:extLst>
      <p:ext uri="{BB962C8B-B14F-4D97-AF65-F5344CB8AC3E}">
        <p14:creationId xmlns:p14="http://schemas.microsoft.com/office/powerpoint/2010/main" val="192728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Lockdown Bingo!</a:t>
            </a:r>
          </a:p>
        </p:txBody>
      </p:sp>
      <p:sp>
        <p:nvSpPr>
          <p:cNvPr id="1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91CA84-1D1D-0748-B720-9A37C11434F8}"/>
              </a:ext>
            </a:extLst>
          </p:cNvPr>
          <p:cNvSpPr txBox="1"/>
          <p:nvPr/>
        </p:nvSpPr>
        <p:spPr>
          <a:xfrm>
            <a:off x="6096000" y="1948069"/>
            <a:ext cx="5257799" cy="4228893"/>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24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p>
          <a:p>
            <a:pPr indent="-228600" algn="just">
              <a:lnSpc>
                <a:spcPct val="90000"/>
              </a:lnSpc>
              <a:spcAft>
                <a:spcPts val="600"/>
              </a:spcAft>
              <a:buFont typeface="Arial" panose="020B0604020202020204" pitchFamily="34" charset="0"/>
              <a:buChar char="•"/>
            </a:pP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algn="just">
              <a:lnSpc>
                <a:spcPct val="90000"/>
              </a:lnSpc>
              <a:spcAft>
                <a:spcPts val="600"/>
              </a:spcAft>
              <a:buFont typeface="Arial" panose="020B0604020202020204" pitchFamily="34" charset="0"/>
              <a:buChar cha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Try these great ideas on our bingo sheet and see if you can complete a line a week or better yet complete the entire sheet by the end of lockdown and celebrate getting BINGO!!!</a:t>
            </a:r>
          </a:p>
        </p:txBody>
      </p:sp>
      <p:pic>
        <p:nvPicPr>
          <p:cNvPr id="15" name="Picture 16">
            <a:extLst>
              <a:ext uri="{FF2B5EF4-FFF2-40B4-BE49-F238E27FC236}">
                <a16:creationId xmlns:a16="http://schemas.microsoft.com/office/drawing/2014/main" id="{858EB66A-5F13-794E-B11C-22AF854D1BD7}"/>
              </a:ext>
            </a:extLst>
          </p:cNvPr>
          <p:cNvPicPr>
            <a:picLocks noChangeAspect="1"/>
          </p:cNvPicPr>
          <p:nvPr/>
        </p:nvPicPr>
        <p:blipFill rotWithShape="1">
          <a:blip r:embed="rId3">
            <a:extLst>
              <a:ext uri="{28A0092B-C50C-407E-A947-70E740481C1C}">
                <a14:useLocalDpi xmlns:a14="http://schemas.microsoft.com/office/drawing/2010/main" val="0"/>
              </a:ext>
            </a:extLst>
          </a:blip>
          <a:srcRect r="37917"/>
          <a:stretch/>
        </p:blipFill>
        <p:spPr>
          <a:xfrm>
            <a:off x="924820" y="2034115"/>
            <a:ext cx="4559111" cy="3733801"/>
          </a:xfrm>
          <a:prstGeom prst="rect">
            <a:avLst/>
          </a:prstGeom>
        </p:spPr>
      </p:pic>
    </p:spTree>
    <p:extLst>
      <p:ext uri="{BB962C8B-B14F-4D97-AF65-F5344CB8AC3E}">
        <p14:creationId xmlns:p14="http://schemas.microsoft.com/office/powerpoint/2010/main" val="482295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249CB01-C82B-D34D-93CA-D1B7D7F99B58}"/>
              </a:ext>
            </a:extLst>
          </p:cNvPr>
          <p:cNvPicPr>
            <a:picLocks noChangeAspect="1"/>
          </p:cNvPicPr>
          <p:nvPr/>
        </p:nvPicPr>
        <p:blipFill rotWithShape="1">
          <a:blip r:embed="rId3">
            <a:extLst>
              <a:ext uri="{28A0092B-C50C-407E-A947-70E740481C1C}">
                <a14:useLocalDpi xmlns:a14="http://schemas.microsoft.com/office/drawing/2010/main" val="0"/>
              </a:ext>
            </a:extLst>
          </a:blip>
          <a:srcRect l="10619" r="39381"/>
          <a:stretch/>
        </p:blipFill>
        <p:spPr>
          <a:xfrm>
            <a:off x="6096000" y="10"/>
            <a:ext cx="6096000" cy="6857990"/>
          </a:xfrm>
          <a:prstGeom prst="rect">
            <a:avLst/>
          </a:prstGeom>
        </p:spPr>
      </p:pic>
      <p:sp useBgFill="1">
        <p:nvSpPr>
          <p:cNvPr id="9" name="Rectangle 10">
            <a:extLst>
              <a:ext uri="{FF2B5EF4-FFF2-40B4-BE49-F238E27FC236}">
                <a16:creationId xmlns:a16="http://schemas.microsoft.com/office/drawing/2014/main" id="{229B61F6-561C-44B1-809D-51A2F295F3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684162" y="92604"/>
            <a:ext cx="4854676" cy="1325563"/>
          </a:xfrm>
        </p:spPr>
        <p:txBody>
          <a:bodyPr>
            <a:normAutofit/>
          </a:bodyPr>
          <a:lstStyle/>
          <a:p>
            <a:r>
              <a:rPr lang="en-GB" sz="4200" b="1"/>
              <a:t>Mountain Climbers</a:t>
            </a:r>
            <a:endParaRPr lang="en-US" sz="4200" b="1"/>
          </a:p>
        </p:txBody>
      </p:sp>
      <p:sp>
        <p:nvSpPr>
          <p:cNvPr id="3" name="Content Placeholder 2">
            <a:extLst>
              <a:ext uri="{FF2B5EF4-FFF2-40B4-BE49-F238E27FC236}">
                <a16:creationId xmlns:a16="http://schemas.microsoft.com/office/drawing/2014/main" id="{1E65DE2A-ED7E-FD44-86DF-FE6E542A4AB3}"/>
              </a:ext>
            </a:extLst>
          </p:cNvPr>
          <p:cNvSpPr>
            <a:spLocks noGrp="1"/>
          </p:cNvSpPr>
          <p:nvPr>
            <p:ph idx="1"/>
          </p:nvPr>
        </p:nvSpPr>
        <p:spPr>
          <a:xfrm>
            <a:off x="127000" y="1418167"/>
            <a:ext cx="5969000" cy="5074708"/>
          </a:xfrm>
        </p:spPr>
        <p:txBody>
          <a:bodyPr>
            <a:noAutofit/>
          </a:bodyPr>
          <a:lstStyle/>
          <a:p>
            <a:pPr marL="0" indent="0" algn="just">
              <a:buNone/>
            </a:pPr>
            <a:r>
              <a:rPr lang="en-GB" sz="1400" dirty="0"/>
              <a:t>Let’s climb a mountain! Using your stairs or just walking around the rooms in your house.</a:t>
            </a:r>
          </a:p>
          <a:p>
            <a:pPr marL="0" indent="0" algn="just">
              <a:buNone/>
            </a:pPr>
            <a:endParaRPr lang="en-GB" sz="1400" dirty="0"/>
          </a:p>
          <a:p>
            <a:pPr marL="0" indent="0" algn="just">
              <a:buNone/>
            </a:pPr>
            <a:r>
              <a:rPr lang="en-GB" sz="1400" dirty="0"/>
              <a:t>Every day this year we’ve been doing our daily mile and we don’t want to stop now just because of lockdown. So here’s a simple and challenging idea to keep it going. You climb the height of your chosen mountain by taking steps up your staircase. The current record for vertical height climbed by going up stairs is 18585m in 24 hours. We will be impressed if anyone beats that!</a:t>
            </a:r>
          </a:p>
          <a:p>
            <a:pPr marL="0" indent="0" algn="just">
              <a:buNone/>
            </a:pPr>
            <a:endParaRPr lang="en-GB" sz="1400" dirty="0"/>
          </a:p>
          <a:p>
            <a:pPr marL="0" indent="0" algn="just">
              <a:buNone/>
            </a:pPr>
            <a:r>
              <a:rPr lang="en-GB" sz="1400" dirty="0"/>
              <a:t>Your challenge is to pick a mountain you want to climb this lockdown find some facts about the mountain and work out how many steps you need to do to climb that mountain. Here’s a few already worked out for you:</a:t>
            </a:r>
          </a:p>
          <a:p>
            <a:pPr marL="0" indent="0" algn="just">
              <a:buNone/>
            </a:pPr>
            <a:endParaRPr lang="en-GB" sz="1400" dirty="0"/>
          </a:p>
          <a:p>
            <a:pPr marL="0" indent="0" algn="just">
              <a:buNone/>
            </a:pPr>
            <a:r>
              <a:rPr lang="en-GB" sz="1400" dirty="0" err="1"/>
              <a:t>Scarfell</a:t>
            </a:r>
            <a:r>
              <a:rPr lang="en-GB" sz="1400" dirty="0"/>
              <a:t> Pike: 6,180 steps </a:t>
            </a:r>
          </a:p>
          <a:p>
            <a:pPr marL="0" indent="0" algn="just">
              <a:buNone/>
            </a:pPr>
            <a:r>
              <a:rPr lang="en-GB" sz="1400" dirty="0"/>
              <a:t>Snowdon: 7,120 steps</a:t>
            </a:r>
          </a:p>
          <a:p>
            <a:pPr marL="0" indent="0" algn="just">
              <a:buNone/>
            </a:pPr>
            <a:r>
              <a:rPr lang="en-GB" sz="1400" dirty="0"/>
              <a:t>Ben Nevis: 8,810 steps </a:t>
            </a:r>
          </a:p>
          <a:p>
            <a:pPr marL="0" indent="0" algn="just">
              <a:buNone/>
            </a:pPr>
            <a:r>
              <a:rPr lang="en-GB" sz="1400" dirty="0"/>
              <a:t>Whereas Mount Everest will take 58,070 steps!!!</a:t>
            </a:r>
          </a:p>
          <a:p>
            <a:pPr marL="0" indent="0" algn="just">
              <a:buNone/>
            </a:pPr>
            <a:endParaRPr lang="en-GB" sz="1400" dirty="0"/>
          </a:p>
          <a:p>
            <a:pPr marL="0" indent="0" algn="just">
              <a:buNone/>
            </a:pPr>
            <a:r>
              <a:rPr lang="en-GB" sz="1400" dirty="0"/>
              <a:t>Don’t forget if you complete one you could always climb another there are plenty of mountains to climb.</a:t>
            </a:r>
          </a:p>
        </p:txBody>
      </p:sp>
    </p:spTree>
    <p:extLst>
      <p:ext uri="{BB962C8B-B14F-4D97-AF65-F5344CB8AC3E}">
        <p14:creationId xmlns:p14="http://schemas.microsoft.com/office/powerpoint/2010/main" val="3295264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573A-ED52-B540-AC10-C92B52AE28FA}"/>
              </a:ext>
            </a:extLst>
          </p:cNvPr>
          <p:cNvSpPr>
            <a:spLocks noGrp="1"/>
          </p:cNvSpPr>
          <p:nvPr>
            <p:ph type="title"/>
          </p:nvPr>
        </p:nvSpPr>
        <p:spPr/>
        <p:txBody>
          <a:bodyPr/>
          <a:lstStyle/>
          <a:p>
            <a:r>
              <a:rPr lang="en-GB" dirty="0"/>
              <a:t>Scavenger Hunt </a:t>
            </a:r>
            <a:endParaRPr lang="en-US" dirty="0"/>
          </a:p>
        </p:txBody>
      </p:sp>
      <p:pic>
        <p:nvPicPr>
          <p:cNvPr id="4" name="Picture 4">
            <a:extLst>
              <a:ext uri="{FF2B5EF4-FFF2-40B4-BE49-F238E27FC236}">
                <a16:creationId xmlns:a16="http://schemas.microsoft.com/office/drawing/2014/main" id="{AC96E45A-04E2-A145-8754-AE57FADC93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7789" y="2514285"/>
            <a:ext cx="4486011" cy="2523381"/>
          </a:xfrm>
        </p:spPr>
      </p:pic>
      <p:sp>
        <p:nvSpPr>
          <p:cNvPr id="5" name="TextBox 4">
            <a:extLst>
              <a:ext uri="{FF2B5EF4-FFF2-40B4-BE49-F238E27FC236}">
                <a16:creationId xmlns:a16="http://schemas.microsoft.com/office/drawing/2014/main" id="{E1E5E843-0804-F746-916C-ADDFF3297597}"/>
              </a:ext>
            </a:extLst>
          </p:cNvPr>
          <p:cNvSpPr txBox="1"/>
          <p:nvPr/>
        </p:nvSpPr>
        <p:spPr>
          <a:xfrm>
            <a:off x="838200" y="1502688"/>
            <a:ext cx="6029589" cy="5355312"/>
          </a:xfrm>
          <a:prstGeom prst="rect">
            <a:avLst/>
          </a:prstGeom>
          <a:noFill/>
        </p:spPr>
        <p:txBody>
          <a:bodyPr wrap="square" rtlCol="0">
            <a:spAutoFit/>
          </a:bodyPr>
          <a:lstStyle/>
          <a:p>
            <a:pPr algn="just"/>
            <a:r>
              <a:rPr lang="en-GB" dirty="0"/>
              <a:t>Indoor scavenger hunt is the perfect challenge for being stuck inside. </a:t>
            </a:r>
          </a:p>
          <a:p>
            <a:pPr algn="just"/>
            <a:endParaRPr lang="en-GB" dirty="0"/>
          </a:p>
          <a:p>
            <a:pPr marL="342900" indent="-342900" algn="just">
              <a:buAutoNum type="arabicPeriod"/>
            </a:pPr>
            <a:r>
              <a:rPr lang="en-GB" dirty="0"/>
              <a:t>Find some small items that you could hide around the house.</a:t>
            </a:r>
          </a:p>
          <a:p>
            <a:pPr marL="342900" indent="-342900" algn="just">
              <a:buAutoNum type="arabicPeriod"/>
            </a:pPr>
            <a:r>
              <a:rPr lang="en-GB" dirty="0"/>
              <a:t>Get someone at home to hide them - you could start with just one room, or one item in each room. </a:t>
            </a:r>
          </a:p>
          <a:p>
            <a:pPr marL="342900" indent="-342900" algn="just">
              <a:buAutoNum type="arabicPeriod"/>
            </a:pPr>
            <a:r>
              <a:rPr lang="en-GB" dirty="0"/>
              <a:t>Time how long it takes to collect them all. </a:t>
            </a:r>
          </a:p>
          <a:p>
            <a:pPr marL="342900" indent="-342900" algn="just">
              <a:buAutoNum type="arabicPeriod"/>
            </a:pPr>
            <a:r>
              <a:rPr lang="en-GB" dirty="0"/>
              <a:t>Try it again and try and beat your time. </a:t>
            </a:r>
          </a:p>
          <a:p>
            <a:pPr marL="342900" indent="-342900" algn="just">
              <a:buAutoNum type="arabicPeriod"/>
            </a:pPr>
            <a:endParaRPr lang="en-GB" dirty="0"/>
          </a:p>
          <a:p>
            <a:pPr algn="just"/>
            <a:endParaRPr lang="en-GB" dirty="0"/>
          </a:p>
          <a:p>
            <a:pPr algn="just"/>
            <a:r>
              <a:rPr lang="en-GB" dirty="0"/>
              <a:t>Ways to make it more challenging;</a:t>
            </a:r>
          </a:p>
          <a:p>
            <a:pPr marL="342900" indent="-342900" algn="just">
              <a:buFont typeface="+mj-lt"/>
              <a:buAutoNum type="arabicPeriod"/>
            </a:pPr>
            <a:r>
              <a:rPr lang="en-GB" dirty="0"/>
              <a:t>Add more items and try and make them smaller and smaller so they’re harder to spot.</a:t>
            </a:r>
          </a:p>
          <a:p>
            <a:pPr marL="342900" indent="-342900" algn="just">
              <a:buFont typeface="+mj-lt"/>
              <a:buAutoNum type="arabicPeriod"/>
            </a:pPr>
            <a:r>
              <a:rPr lang="en-GB" dirty="0"/>
              <a:t>Add more rooms to the hunt so you have got a bigger area to search in.</a:t>
            </a:r>
          </a:p>
          <a:p>
            <a:pPr marL="342900" indent="-342900" algn="just">
              <a:buFont typeface="+mj-lt"/>
              <a:buAutoNum type="arabicPeriod"/>
            </a:pPr>
            <a:r>
              <a:rPr lang="en-GB" dirty="0"/>
              <a:t>Try to do complete the scavenger hunt moving in different ways. Have to move on all fours, only allowed to hop on one leg etc.</a:t>
            </a:r>
          </a:p>
        </p:txBody>
      </p:sp>
    </p:spTree>
    <p:extLst>
      <p:ext uri="{BB962C8B-B14F-4D97-AF65-F5344CB8AC3E}">
        <p14:creationId xmlns:p14="http://schemas.microsoft.com/office/powerpoint/2010/main" val="92076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p:txBody>
          <a:bodyPr/>
          <a:lstStyle/>
          <a:p>
            <a:r>
              <a:rPr lang="en-GB" dirty="0"/>
              <a:t>Joe Wicks: P.E at home</a:t>
            </a:r>
            <a:endParaRPr lang="en-US" dirty="0"/>
          </a:p>
        </p:txBody>
      </p:sp>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838200" y="1825625"/>
            <a:ext cx="10515600" cy="4351338"/>
          </a:xfrm>
        </p:spPr>
        <p:txBody>
          <a:bodyPr>
            <a:noAutofit/>
          </a:bodyPr>
          <a:lstStyle/>
          <a:p>
            <a:pPr marL="0" indent="0">
              <a:buNone/>
            </a:pPr>
            <a:r>
              <a:rPr lang="en-GB" sz="2400" dirty="0"/>
              <a:t>If you are still looking for more workout-based activities, Joe Wicks’ weekly workouts are great for kids of all ages.</a:t>
            </a:r>
          </a:p>
          <a:p>
            <a:pPr marL="0" indent="0">
              <a:buNone/>
            </a:pPr>
            <a:endParaRPr lang="en-GB" sz="2400" dirty="0"/>
          </a:p>
          <a:p>
            <a:pPr marL="0" indent="0">
              <a:buNone/>
            </a:pPr>
            <a:r>
              <a:rPr lang="en-GB" sz="2400" dirty="0"/>
              <a:t>They are three times a week: Monday, Wednesday and Friday live streamed from 9am. </a:t>
            </a:r>
          </a:p>
          <a:p>
            <a:pPr marL="0" indent="0">
              <a:buNone/>
            </a:pPr>
            <a:endParaRPr lang="en-GB" sz="2400" dirty="0"/>
          </a:p>
          <a:p>
            <a:pPr marL="0" indent="0">
              <a:buNone/>
            </a:pPr>
            <a:r>
              <a:rPr lang="en-GB" sz="2400" dirty="0"/>
              <a:t>YouTube channel link: </a:t>
            </a:r>
            <a:r>
              <a:rPr lang="en-GB" sz="2400" dirty="0">
                <a:hlinkClick r:id="rId2"/>
              </a:rPr>
              <a:t>https://www.youtube.com/channel/</a:t>
            </a:r>
            <a:r>
              <a:rPr lang="en-GB" sz="2400" dirty="0" err="1">
                <a:hlinkClick r:id="rId2"/>
              </a:rPr>
              <a:t>UCAxW1XT0iEJo0TYlRfn6rYQ</a:t>
            </a:r>
            <a:endParaRPr lang="en-GB" sz="2400" dirty="0"/>
          </a:p>
          <a:p>
            <a:pPr marL="0" indent="0">
              <a:buNone/>
            </a:pPr>
            <a:endParaRPr lang="en-GB" sz="2400" dirty="0"/>
          </a:p>
          <a:p>
            <a:pPr marL="0" indent="0">
              <a:buNone/>
            </a:pPr>
            <a:r>
              <a:rPr lang="en-GB" sz="2400" dirty="0"/>
              <a:t>These videos are an excellent tool to use both at school and at home that many schools just like ours are taking advantage off and thankful for. </a:t>
            </a:r>
            <a:endParaRPr lang="en-US" sz="2400" dirty="0"/>
          </a:p>
        </p:txBody>
      </p:sp>
    </p:spTree>
    <p:extLst>
      <p:ext uri="{BB962C8B-B14F-4D97-AF65-F5344CB8AC3E}">
        <p14:creationId xmlns:p14="http://schemas.microsoft.com/office/powerpoint/2010/main" val="311679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C91C-70D6-CD41-9164-023454BF861C}"/>
              </a:ext>
            </a:extLst>
          </p:cNvPr>
          <p:cNvSpPr>
            <a:spLocks noGrp="1"/>
          </p:cNvSpPr>
          <p:nvPr>
            <p:ph type="title"/>
          </p:nvPr>
        </p:nvSpPr>
        <p:spPr/>
        <p:txBody>
          <a:bodyPr/>
          <a:lstStyle/>
          <a:p>
            <a:r>
              <a:rPr lang="en-GB" b="1" dirty="0"/>
              <a:t>Bonus Challenge</a:t>
            </a:r>
            <a:endParaRPr lang="en-US" b="1" dirty="0"/>
          </a:p>
        </p:txBody>
      </p:sp>
      <p:sp>
        <p:nvSpPr>
          <p:cNvPr id="3" name="Content Placeholder 2">
            <a:extLst>
              <a:ext uri="{FF2B5EF4-FFF2-40B4-BE49-F238E27FC236}">
                <a16:creationId xmlns:a16="http://schemas.microsoft.com/office/drawing/2014/main" id="{CF8FF66D-0BDB-6945-90FD-FE3CE4AABEA7}"/>
              </a:ext>
            </a:extLst>
          </p:cNvPr>
          <p:cNvSpPr>
            <a:spLocks noGrp="1"/>
          </p:cNvSpPr>
          <p:nvPr>
            <p:ph idx="1"/>
          </p:nvPr>
        </p:nvSpPr>
        <p:spPr>
          <a:xfrm>
            <a:off x="838200" y="1825625"/>
            <a:ext cx="7373216" cy="4213100"/>
          </a:xfrm>
        </p:spPr>
        <p:txBody>
          <a:bodyPr>
            <a:normAutofit/>
          </a:bodyPr>
          <a:lstStyle/>
          <a:p>
            <a:pPr marL="0" indent="0" algn="just">
              <a:buNone/>
            </a:pPr>
            <a:r>
              <a:rPr lang="en-GB" dirty="0"/>
              <a:t>Create your own hockey stick!</a:t>
            </a:r>
          </a:p>
          <a:p>
            <a:pPr marL="0" indent="0" algn="just">
              <a:buNone/>
            </a:pPr>
            <a:endParaRPr lang="en-GB" dirty="0"/>
          </a:p>
          <a:p>
            <a:pPr marL="0" indent="0" algn="just">
              <a:buNone/>
            </a:pPr>
            <a:r>
              <a:rPr lang="en-GB" dirty="0"/>
              <a:t>In anticipation of coming back to school you could be practicing your hockey skills. But to do this you’ll need a hockey stick. As a challenge over the next few weeks try and create one yourself and decorate it how you like. Here’s a few examples for you. Submit a picture of yours to your class dojo so we can see your creations.</a:t>
            </a:r>
            <a:endParaRPr lang="en-US" dirty="0"/>
          </a:p>
        </p:txBody>
      </p:sp>
      <p:pic>
        <p:nvPicPr>
          <p:cNvPr id="5" name="Picture 5">
            <a:extLst>
              <a:ext uri="{FF2B5EF4-FFF2-40B4-BE49-F238E27FC236}">
                <a16:creationId xmlns:a16="http://schemas.microsoft.com/office/drawing/2014/main" id="{4031021E-6EC0-C543-B8D7-68531BA51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364" y="1150813"/>
            <a:ext cx="3161950" cy="3144352"/>
          </a:xfrm>
          <a:prstGeom prst="rect">
            <a:avLst/>
          </a:prstGeom>
          <a:ln>
            <a:noFill/>
          </a:ln>
        </p:spPr>
      </p:pic>
      <p:pic>
        <p:nvPicPr>
          <p:cNvPr id="6" name="Picture 6">
            <a:extLst>
              <a:ext uri="{FF2B5EF4-FFF2-40B4-BE49-F238E27FC236}">
                <a16:creationId xmlns:a16="http://schemas.microsoft.com/office/drawing/2014/main" id="{E75DE30C-80B6-284D-AF31-C4D12D358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363" y="4295164"/>
            <a:ext cx="3156759" cy="1743561"/>
          </a:xfrm>
          <a:prstGeom prst="rect">
            <a:avLst/>
          </a:prstGeom>
          <a:ln>
            <a:noFill/>
          </a:ln>
        </p:spPr>
      </p:pic>
    </p:spTree>
    <p:extLst>
      <p:ext uri="{BB962C8B-B14F-4D97-AF65-F5344CB8AC3E}">
        <p14:creationId xmlns:p14="http://schemas.microsoft.com/office/powerpoint/2010/main" val="1489603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A1E0-8CB6-7E4B-8377-04A3EA3D0FD7}"/>
              </a:ext>
            </a:extLst>
          </p:cNvPr>
          <p:cNvSpPr>
            <a:spLocks noGrp="1"/>
          </p:cNvSpPr>
          <p:nvPr>
            <p:ph type="title"/>
          </p:nvPr>
        </p:nvSpPr>
        <p:spPr/>
        <p:txBody>
          <a:bodyPr>
            <a:noAutofit/>
          </a:bodyPr>
          <a:lstStyle/>
          <a:p>
            <a:r>
              <a:rPr lang="en-GB" sz="4400" b="1" dirty="0"/>
              <a:t>Extra videos for inspiration for HOCKEY</a:t>
            </a:r>
            <a:endParaRPr lang="en-US" sz="4400" b="1" dirty="0"/>
          </a:p>
        </p:txBody>
      </p:sp>
      <p:sp>
        <p:nvSpPr>
          <p:cNvPr id="3" name="Content Placeholder 2">
            <a:extLst>
              <a:ext uri="{FF2B5EF4-FFF2-40B4-BE49-F238E27FC236}">
                <a16:creationId xmlns:a16="http://schemas.microsoft.com/office/drawing/2014/main" id="{471C1645-1F0F-554D-A585-19766F5A52D5}"/>
              </a:ext>
            </a:extLst>
          </p:cNvPr>
          <p:cNvSpPr>
            <a:spLocks noGrp="1"/>
          </p:cNvSpPr>
          <p:nvPr>
            <p:ph idx="1"/>
          </p:nvPr>
        </p:nvSpPr>
        <p:spPr/>
        <p:txBody>
          <a:bodyPr>
            <a:normAutofit fontScale="85000" lnSpcReduction="20000"/>
          </a:bodyPr>
          <a:lstStyle/>
          <a:p>
            <a:pPr marL="0" indent="0">
              <a:buNone/>
            </a:pPr>
            <a:r>
              <a:rPr lang="en-GB" dirty="0"/>
              <a:t>If you have created your own Hockey stick you could try following these videos for practice or just watch to help understand how we play the sport.</a:t>
            </a:r>
          </a:p>
          <a:p>
            <a:pPr marL="0" indent="0">
              <a:buNone/>
            </a:pPr>
            <a:endParaRPr lang="en-GB" dirty="0"/>
          </a:p>
          <a:p>
            <a:pPr marL="0" indent="0">
              <a:buNone/>
            </a:pPr>
            <a:r>
              <a:rPr lang="en-GB" dirty="0"/>
              <a:t>Hockey beginners guide:</a:t>
            </a:r>
          </a:p>
          <a:p>
            <a:pPr marL="0" indent="0">
              <a:buNone/>
            </a:pPr>
            <a:r>
              <a:rPr lang="en-US" dirty="0">
                <a:hlinkClick r:id="rId2"/>
              </a:rPr>
              <a:t>https://www.youtube.com/watch?v=</a:t>
            </a:r>
            <a:r>
              <a:rPr lang="en-US" dirty="0" err="1">
                <a:hlinkClick r:id="rId2"/>
              </a:rPr>
              <a:t>NPnrKxFwInc</a:t>
            </a:r>
            <a:r>
              <a:rPr lang="en-US" dirty="0">
                <a:hlinkClick r:id="rId2"/>
              </a:rPr>
              <a:t>&amp;list=</a:t>
            </a:r>
            <a:r>
              <a:rPr lang="en-US" dirty="0" err="1">
                <a:hlinkClick r:id="rId2"/>
              </a:rPr>
              <a:t>PLuyGVxpiODzy</a:t>
            </a:r>
            <a:r>
              <a:rPr lang="en-US" dirty="0">
                <a:hlinkClick r:id="rId2"/>
              </a:rPr>
              <a:t>-</a:t>
            </a:r>
            <a:r>
              <a:rPr lang="en-US" dirty="0" err="1">
                <a:hlinkClick r:id="rId2"/>
              </a:rPr>
              <a:t>YmiPfS7CBkSh-eG4f3h0</a:t>
            </a:r>
            <a:r>
              <a:rPr lang="en-US" dirty="0">
                <a:hlinkClick r:id="rId2"/>
              </a:rPr>
              <a:t>&amp;index=12</a:t>
            </a:r>
            <a:endParaRPr lang="en-GB" dirty="0"/>
          </a:p>
          <a:p>
            <a:pPr marL="0" indent="0">
              <a:buNone/>
            </a:pPr>
            <a:endParaRPr lang="en-GB" dirty="0"/>
          </a:p>
          <a:p>
            <a:pPr marL="0" indent="0">
              <a:buNone/>
            </a:pPr>
            <a:r>
              <a:rPr lang="en-GB" dirty="0"/>
              <a:t>Holding the hockey stick and how to dribble:</a:t>
            </a:r>
          </a:p>
          <a:p>
            <a:pPr marL="0" indent="0">
              <a:buNone/>
            </a:pPr>
            <a:r>
              <a:rPr lang="en-GB" dirty="0">
                <a:hlinkClick r:id="rId3"/>
              </a:rPr>
              <a:t>https://www.youtube.com/watch?v=</a:t>
            </a:r>
            <a:r>
              <a:rPr lang="en-GB" dirty="0" err="1">
                <a:hlinkClick r:id="rId3"/>
              </a:rPr>
              <a:t>p5CKIgh8AhU</a:t>
            </a:r>
            <a:endParaRPr lang="en-GB" dirty="0"/>
          </a:p>
          <a:p>
            <a:pPr marL="0" indent="0">
              <a:buNone/>
            </a:pPr>
            <a:endParaRPr lang="en-GB" dirty="0"/>
          </a:p>
          <a:p>
            <a:pPr marL="0" indent="0">
              <a:buNone/>
            </a:pPr>
            <a:r>
              <a:rPr lang="en-GB" dirty="0"/>
              <a:t>Hockey how to push pass:</a:t>
            </a:r>
          </a:p>
          <a:p>
            <a:pPr marL="0" indent="0">
              <a:buNone/>
            </a:pPr>
            <a:r>
              <a:rPr lang="en-GB" dirty="0">
                <a:hlinkClick r:id="rId4"/>
              </a:rPr>
              <a:t>https://www.youtube.com/watch?v=</a:t>
            </a:r>
            <a:r>
              <a:rPr lang="en-GB" dirty="0" err="1">
                <a:hlinkClick r:id="rId4"/>
              </a:rPr>
              <a:t>STuNCtp4tJc</a:t>
            </a:r>
            <a:r>
              <a:rPr lang="en-GB" dirty="0"/>
              <a:t> </a:t>
            </a:r>
          </a:p>
          <a:p>
            <a:pPr marL="0" indent="0">
              <a:buNone/>
            </a:pPr>
            <a:endParaRPr lang="en-GB" dirty="0"/>
          </a:p>
          <a:p>
            <a:pPr marL="0" indent="0">
              <a:buNone/>
            </a:pPr>
            <a:endParaRPr lang="en-US" dirty="0"/>
          </a:p>
        </p:txBody>
      </p:sp>
    </p:spTree>
    <p:extLst>
      <p:ext uri="{BB962C8B-B14F-4D97-AF65-F5344CB8AC3E}">
        <p14:creationId xmlns:p14="http://schemas.microsoft.com/office/powerpoint/2010/main" val="1593772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9EEE-5BB5-EE4B-A95C-A6EB9CCB06BD}"/>
              </a:ext>
            </a:extLst>
          </p:cNvPr>
          <p:cNvSpPr>
            <a:spLocks noGrp="1"/>
          </p:cNvSpPr>
          <p:nvPr>
            <p:ph type="title"/>
          </p:nvPr>
        </p:nvSpPr>
        <p:spPr/>
        <p:txBody>
          <a:bodyPr/>
          <a:lstStyle/>
          <a:p>
            <a:r>
              <a:rPr lang="en-GB" b="1" dirty="0"/>
              <a:t>Introduction</a:t>
            </a:r>
            <a:endParaRPr lang="en-US" b="1" dirty="0"/>
          </a:p>
        </p:txBody>
      </p:sp>
      <p:sp>
        <p:nvSpPr>
          <p:cNvPr id="3" name="Content Placeholder 2">
            <a:extLst>
              <a:ext uri="{FF2B5EF4-FFF2-40B4-BE49-F238E27FC236}">
                <a16:creationId xmlns:a16="http://schemas.microsoft.com/office/drawing/2014/main" id="{39270981-6FC1-0E43-88FF-22653BEEBA9D}"/>
              </a:ext>
            </a:extLst>
          </p:cNvPr>
          <p:cNvSpPr>
            <a:spLocks noGrp="1"/>
          </p:cNvSpPr>
          <p:nvPr>
            <p:ph idx="1"/>
          </p:nvPr>
        </p:nvSpPr>
        <p:spPr>
          <a:xfrm>
            <a:off x="838200" y="1690688"/>
            <a:ext cx="10515600" cy="4351338"/>
          </a:xfrm>
        </p:spPr>
        <p:txBody>
          <a:bodyPr>
            <a:normAutofit fontScale="92500" lnSpcReduction="20000"/>
          </a:bodyPr>
          <a:lstStyle/>
          <a:p>
            <a:pPr marL="0" indent="0" algn="just">
              <a:buNone/>
            </a:pPr>
            <a:r>
              <a:rPr lang="en-GB" sz="2400" dirty="0"/>
              <a:t>Physical activity can be lots of things. It can mean all bodily movements that use energy. It includes all types of physical exercise, sports and dance activities. But it also includes indoor and outdoor play, work-related activity, outdoor and adventurous activities, active travel (walking, cycling, scooting) and even something as simple as using the stairs in your home. </a:t>
            </a:r>
          </a:p>
          <a:p>
            <a:pPr marL="0" indent="0" algn="just">
              <a:buNone/>
            </a:pPr>
            <a:endParaRPr lang="en-GB" sz="2400" dirty="0"/>
          </a:p>
          <a:p>
            <a:pPr marL="0" indent="0" algn="just">
              <a:buNone/>
            </a:pPr>
            <a:r>
              <a:rPr lang="en-GB" sz="2400" dirty="0"/>
              <a:t>For everyone, not just children, who are stuck at home this lockdown it’s important to maintain a physical exercise routine and where possible try and stay as active as you can be. It may even be a great time to increase how active you are if you have more available time. </a:t>
            </a:r>
          </a:p>
          <a:p>
            <a:pPr marL="0" indent="0" algn="just">
              <a:buNone/>
            </a:pPr>
            <a:endParaRPr lang="en-GB" sz="2400" dirty="0"/>
          </a:p>
          <a:p>
            <a:pPr marL="0" indent="0" algn="just">
              <a:buNone/>
            </a:pPr>
            <a:r>
              <a:rPr lang="en-GB" sz="2400" dirty="0"/>
              <a:t>The following PowerPoint has a few ways in which your child can stay active across this half term and will also be updated weekly with a lesson based format with different weekly challenge activities to keep them busy, active and help improve sporting skills. Hope you all enjoy! Thanks Elliott</a:t>
            </a:r>
          </a:p>
        </p:txBody>
      </p:sp>
    </p:spTree>
    <p:extLst>
      <p:ext uri="{BB962C8B-B14F-4D97-AF65-F5344CB8AC3E}">
        <p14:creationId xmlns:p14="http://schemas.microsoft.com/office/powerpoint/2010/main" val="227799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106FD-E54C-3C4F-8549-156F380E05E6}"/>
              </a:ext>
            </a:extLst>
          </p:cNvPr>
          <p:cNvSpPr>
            <a:spLocks noGrp="1"/>
          </p:cNvSpPr>
          <p:nvPr>
            <p:ph type="title"/>
          </p:nvPr>
        </p:nvSpPr>
        <p:spPr/>
        <p:txBody>
          <a:bodyPr/>
          <a:lstStyle/>
          <a:p>
            <a:r>
              <a:rPr lang="en-GB" b="1" dirty="0"/>
              <a:t>Warm-up: Cosmic Yoga </a:t>
            </a:r>
            <a:endParaRPr lang="en-US" b="1" dirty="0"/>
          </a:p>
        </p:txBody>
      </p:sp>
      <p:sp>
        <p:nvSpPr>
          <p:cNvPr id="3" name="Content Placeholder 2">
            <a:extLst>
              <a:ext uri="{FF2B5EF4-FFF2-40B4-BE49-F238E27FC236}">
                <a16:creationId xmlns:a16="http://schemas.microsoft.com/office/drawing/2014/main" id="{65763EF4-62C6-CC40-B351-037BBC4395DF}"/>
              </a:ext>
            </a:extLst>
          </p:cNvPr>
          <p:cNvSpPr>
            <a:spLocks noGrp="1"/>
          </p:cNvSpPr>
          <p:nvPr>
            <p:ph idx="1"/>
          </p:nvPr>
        </p:nvSpPr>
        <p:spPr/>
        <p:txBody>
          <a:bodyPr/>
          <a:lstStyle/>
          <a:p>
            <a:pPr marL="0" indent="0" algn="just">
              <a:buNone/>
            </a:pPr>
            <a:r>
              <a:rPr lang="en-GB" dirty="0"/>
              <a:t>It’s always important to stretch and warm up before doing any sport to get us ready for our activities.</a:t>
            </a:r>
          </a:p>
          <a:p>
            <a:pPr marL="0" indent="0" algn="just">
              <a:buNone/>
            </a:pPr>
            <a:endParaRPr lang="en-GB" dirty="0"/>
          </a:p>
          <a:p>
            <a:pPr marL="0" indent="0" algn="just">
              <a:buNone/>
            </a:pPr>
            <a:r>
              <a:rPr lang="en-GB" dirty="0"/>
              <a:t>Today we are going to do a Minecraft themed cosmic yoga for our warm up. Click the link below to begin.</a:t>
            </a:r>
          </a:p>
          <a:p>
            <a:pPr marL="0" indent="0" algn="just">
              <a:buNone/>
            </a:pPr>
            <a:endParaRPr lang="en-GB" dirty="0"/>
          </a:p>
          <a:p>
            <a:pPr marL="0" indent="0" algn="just">
              <a:buNone/>
            </a:pPr>
            <a:r>
              <a:rPr lang="en-US" dirty="0">
                <a:hlinkClick r:id="rId2"/>
              </a:rPr>
              <a:t>https://www.youtube.com/watch?v=02E1468SdHg&amp;list=PL8snGkhBF7nhEquR7wXbzIXjFrlXsze_H&amp;index=1</a:t>
            </a:r>
            <a:r>
              <a:rPr lang="en-GB" dirty="0"/>
              <a:t> </a:t>
            </a:r>
            <a:endParaRPr lang="en-US" dirty="0"/>
          </a:p>
        </p:txBody>
      </p:sp>
      <p:pic>
        <p:nvPicPr>
          <p:cNvPr id="4" name="Picture 4">
            <a:extLst>
              <a:ext uri="{FF2B5EF4-FFF2-40B4-BE49-F238E27FC236}">
                <a16:creationId xmlns:a16="http://schemas.microsoft.com/office/drawing/2014/main" id="{FF471C5C-227A-EA4A-B3CC-ABFE81FA3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0" y="361157"/>
            <a:ext cx="3810000" cy="1397000"/>
          </a:xfrm>
          <a:prstGeom prst="rect">
            <a:avLst/>
          </a:prstGeom>
        </p:spPr>
      </p:pic>
    </p:spTree>
    <p:extLst>
      <p:ext uri="{BB962C8B-B14F-4D97-AF65-F5344CB8AC3E}">
        <p14:creationId xmlns:p14="http://schemas.microsoft.com/office/powerpoint/2010/main" val="3119938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EEDF-F22A-B34B-A288-4400065C151E}"/>
              </a:ext>
            </a:extLst>
          </p:cNvPr>
          <p:cNvSpPr>
            <a:spLocks noGrp="1"/>
          </p:cNvSpPr>
          <p:nvPr>
            <p:ph type="title"/>
          </p:nvPr>
        </p:nvSpPr>
        <p:spPr>
          <a:xfrm>
            <a:off x="838200" y="412750"/>
            <a:ext cx="10137794" cy="1277938"/>
          </a:xfrm>
        </p:spPr>
        <p:txBody>
          <a:bodyPr/>
          <a:lstStyle/>
          <a:p>
            <a:r>
              <a:rPr lang="en-GB" b="1" dirty="0"/>
              <a:t>This Weeks Activities</a:t>
            </a:r>
            <a:endParaRPr lang="en-US" b="1" dirty="0"/>
          </a:p>
        </p:txBody>
      </p:sp>
      <p:sp>
        <p:nvSpPr>
          <p:cNvPr id="3" name="Content Placeholder 2">
            <a:extLst>
              <a:ext uri="{FF2B5EF4-FFF2-40B4-BE49-F238E27FC236}">
                <a16:creationId xmlns:a16="http://schemas.microsoft.com/office/drawing/2014/main" id="{D21BBA1E-842F-A747-8CCE-C7378739256B}"/>
              </a:ext>
            </a:extLst>
          </p:cNvPr>
          <p:cNvSpPr>
            <a:spLocks noGrp="1"/>
          </p:cNvSpPr>
          <p:nvPr>
            <p:ph idx="1"/>
          </p:nvPr>
        </p:nvSpPr>
        <p:spPr>
          <a:xfrm>
            <a:off x="838200" y="1825625"/>
            <a:ext cx="5623860" cy="4351338"/>
          </a:xfrm>
        </p:spPr>
        <p:txBody>
          <a:bodyPr/>
          <a:lstStyle/>
          <a:p>
            <a:pPr marL="0" indent="0" algn="just">
              <a:buNone/>
            </a:pPr>
            <a:r>
              <a:rPr lang="en-GB" dirty="0"/>
              <a:t>One of our focuses is going to be coordination and ball skills. This term our sporting focus is Hockey followed by Tennis and Badminton after half term. </a:t>
            </a:r>
          </a:p>
          <a:p>
            <a:pPr marL="0" indent="0" algn="just">
              <a:buNone/>
            </a:pPr>
            <a:endParaRPr lang="en-GB" dirty="0"/>
          </a:p>
          <a:p>
            <a:pPr marL="0" indent="0" algn="just">
              <a:buNone/>
            </a:pPr>
            <a:r>
              <a:rPr lang="en-GB" dirty="0"/>
              <a:t>All these sports use a type of ball and a stick/racket that you hold in your hands and use to hit the ball. </a:t>
            </a:r>
            <a:endParaRPr lang="en-US" dirty="0"/>
          </a:p>
        </p:txBody>
      </p:sp>
      <p:grpSp>
        <p:nvGrpSpPr>
          <p:cNvPr id="4" name="Group 3">
            <a:extLst>
              <a:ext uri="{FF2B5EF4-FFF2-40B4-BE49-F238E27FC236}">
                <a16:creationId xmlns:a16="http://schemas.microsoft.com/office/drawing/2014/main" id="{AAEAEE26-33E7-4A40-9314-55D64FA7D1E0}"/>
              </a:ext>
            </a:extLst>
          </p:cNvPr>
          <p:cNvGrpSpPr/>
          <p:nvPr/>
        </p:nvGrpSpPr>
        <p:grpSpPr>
          <a:xfrm>
            <a:off x="7131298" y="850810"/>
            <a:ext cx="4452408" cy="5156379"/>
            <a:chOff x="7080250" y="521405"/>
            <a:chExt cx="4452408" cy="5156379"/>
          </a:xfrm>
        </p:grpSpPr>
        <p:pic>
          <p:nvPicPr>
            <p:cNvPr id="5" name="Picture 5">
              <a:extLst>
                <a:ext uri="{FF2B5EF4-FFF2-40B4-BE49-F238E27FC236}">
                  <a16:creationId xmlns:a16="http://schemas.microsoft.com/office/drawing/2014/main" id="{A07C6876-FE41-8443-9899-5FF9BD99492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45084" y="3489676"/>
              <a:ext cx="2187574" cy="2188108"/>
            </a:xfrm>
            <a:prstGeom prst="rect">
              <a:avLst/>
            </a:prstGeom>
            <a:ln>
              <a:solidFill>
                <a:schemeClr val="bg1"/>
              </a:solidFill>
            </a:ln>
          </p:spPr>
          <p:style>
            <a:lnRef idx="3">
              <a:schemeClr val="lt1"/>
            </a:lnRef>
            <a:fillRef idx="1">
              <a:schemeClr val="dk1"/>
            </a:fillRef>
            <a:effectRef idx="1">
              <a:schemeClr val="dk1"/>
            </a:effectRef>
            <a:fontRef idx="minor">
              <a:schemeClr val="lt1"/>
            </a:fontRef>
          </p:style>
        </p:pic>
        <p:grpSp>
          <p:nvGrpSpPr>
            <p:cNvPr id="8" name="Group 7">
              <a:extLst>
                <a:ext uri="{FF2B5EF4-FFF2-40B4-BE49-F238E27FC236}">
                  <a16:creationId xmlns:a16="http://schemas.microsoft.com/office/drawing/2014/main" id="{F327750D-4E0B-3244-9156-23882CC0E72B}"/>
                </a:ext>
              </a:extLst>
            </p:cNvPr>
            <p:cNvGrpSpPr/>
            <p:nvPr/>
          </p:nvGrpSpPr>
          <p:grpSpPr>
            <a:xfrm>
              <a:off x="7080250" y="521405"/>
              <a:ext cx="4452407" cy="5156379"/>
              <a:chOff x="7080250" y="521405"/>
              <a:chExt cx="4452407" cy="5156379"/>
            </a:xfrm>
          </p:grpSpPr>
          <p:pic>
            <p:nvPicPr>
              <p:cNvPr id="6" name="Picture 6">
                <a:extLst>
                  <a:ext uri="{FF2B5EF4-FFF2-40B4-BE49-F238E27FC236}">
                    <a16:creationId xmlns:a16="http://schemas.microsoft.com/office/drawing/2014/main" id="{B8B83764-6AB1-1748-99AE-C2A3DBF51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250" y="521405"/>
                <a:ext cx="4452407" cy="2968271"/>
              </a:xfrm>
              <a:prstGeom prst="rect">
                <a:avLst/>
              </a:prstGeom>
              <a:ln>
                <a:solidFill>
                  <a:schemeClr val="bg1"/>
                </a:solidFill>
              </a:ln>
            </p:spPr>
            <p:style>
              <a:lnRef idx="3">
                <a:schemeClr val="lt1"/>
              </a:lnRef>
              <a:fillRef idx="1">
                <a:schemeClr val="dk1"/>
              </a:fillRef>
              <a:effectRef idx="1">
                <a:schemeClr val="dk1"/>
              </a:effectRef>
              <a:fontRef idx="minor">
                <a:schemeClr val="lt1"/>
              </a:fontRef>
            </p:style>
          </p:pic>
          <p:pic>
            <p:nvPicPr>
              <p:cNvPr id="7" name="Picture 7">
                <a:extLst>
                  <a:ext uri="{FF2B5EF4-FFF2-40B4-BE49-F238E27FC236}">
                    <a16:creationId xmlns:a16="http://schemas.microsoft.com/office/drawing/2014/main" id="{F5B4D07D-C2BF-5145-9C24-3143FF829A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9394" r="18432"/>
              <a:stretch/>
            </p:blipFill>
            <p:spPr>
              <a:xfrm>
                <a:off x="7080251" y="3489676"/>
                <a:ext cx="2264832" cy="2188108"/>
              </a:xfrm>
              <a:prstGeom prst="rect">
                <a:avLst/>
              </a:prstGeom>
              <a:ln>
                <a:solidFill>
                  <a:schemeClr val="bg1"/>
                </a:solidFill>
              </a:ln>
            </p:spPr>
            <p:style>
              <a:lnRef idx="3">
                <a:schemeClr val="lt1"/>
              </a:lnRef>
              <a:fillRef idx="1">
                <a:schemeClr val="dk1"/>
              </a:fillRef>
              <a:effectRef idx="1">
                <a:schemeClr val="dk1"/>
              </a:effectRef>
              <a:fontRef idx="minor">
                <a:schemeClr val="lt1"/>
              </a:fontRef>
            </p:style>
          </p:pic>
        </p:grpSp>
      </p:grpSp>
    </p:spTree>
    <p:extLst>
      <p:ext uri="{BB962C8B-B14F-4D97-AF65-F5344CB8AC3E}">
        <p14:creationId xmlns:p14="http://schemas.microsoft.com/office/powerpoint/2010/main" val="2710557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9B61F6-561C-44B1-809D-51A2F295F3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412751" y="132292"/>
            <a:ext cx="5683247" cy="1325563"/>
          </a:xfrm>
        </p:spPr>
        <p:txBody>
          <a:bodyPr>
            <a:normAutofit/>
          </a:bodyPr>
          <a:lstStyle/>
          <a:p>
            <a:r>
              <a:rPr lang="en-GB" sz="4200" b="1"/>
              <a:t>Activity 1: Coordination </a:t>
            </a:r>
            <a:endParaRPr lang="en-US" sz="4200" b="1"/>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412750" y="1457854"/>
            <a:ext cx="5683246" cy="5267853"/>
          </a:xfrm>
        </p:spPr>
        <p:txBody>
          <a:bodyPr>
            <a:normAutofit fontScale="92500" lnSpcReduction="10000"/>
          </a:bodyPr>
          <a:lstStyle/>
          <a:p>
            <a:pPr marL="0" indent="0" algn="just">
              <a:buNone/>
            </a:pPr>
            <a:r>
              <a:rPr lang="en-GB" sz="2000" dirty="0"/>
              <a:t>Our first activity will test the key skills needed in Hockey, Tennis and Badminton; being able to control a ball with a bat/racket/stick. The video link below shows you how to play and what we are going to practice. </a:t>
            </a:r>
          </a:p>
          <a:p>
            <a:pPr marL="0" indent="0" algn="just">
              <a:buNone/>
            </a:pPr>
            <a:endParaRPr lang="en-GB" sz="2000" dirty="0"/>
          </a:p>
          <a:p>
            <a:pPr marL="0" indent="0" algn="just">
              <a:buNone/>
            </a:pPr>
            <a:r>
              <a:rPr lang="en-GB" sz="2000" dirty="0">
                <a:hlinkClick r:id="rId3"/>
              </a:rPr>
              <a:t>https://www.youtube.com/watch?v=</a:t>
            </a:r>
            <a:r>
              <a:rPr lang="en-GB" sz="2000" dirty="0" err="1">
                <a:hlinkClick r:id="rId3"/>
              </a:rPr>
              <a:t>IvySZYSZFNY</a:t>
            </a:r>
            <a:r>
              <a:rPr lang="en-GB" sz="2000" dirty="0"/>
              <a:t> </a:t>
            </a:r>
          </a:p>
          <a:p>
            <a:pPr marL="0" indent="0" algn="just">
              <a:buNone/>
            </a:pPr>
            <a:r>
              <a:rPr lang="en-GB" sz="2000" dirty="0"/>
              <a:t>Courtesy of Yorkshire Sport Foundation</a:t>
            </a:r>
          </a:p>
          <a:p>
            <a:pPr marL="0" indent="0" algn="just">
              <a:buNone/>
            </a:pPr>
            <a:endParaRPr lang="en-GB" sz="2000" dirty="0"/>
          </a:p>
          <a:p>
            <a:pPr marL="0" indent="0" algn="just">
              <a:buNone/>
            </a:pPr>
            <a:r>
              <a:rPr lang="en-GB" sz="2000" dirty="0"/>
              <a:t>Gold: Don’t drop the ball for 60 seconds and get a rally of 30</a:t>
            </a:r>
          </a:p>
          <a:p>
            <a:pPr marL="0" indent="0" algn="just">
              <a:buNone/>
            </a:pPr>
            <a:r>
              <a:rPr lang="en-GB" sz="2000" dirty="0"/>
              <a:t>Silver: Don’t drop the ball for 40 seconds and get a rally of 20</a:t>
            </a:r>
          </a:p>
          <a:p>
            <a:pPr marL="0" indent="0" algn="just">
              <a:buNone/>
            </a:pPr>
            <a:r>
              <a:rPr lang="en-GB" sz="2000" dirty="0"/>
              <a:t>Bronze: Don’t drop the ball for 20 seconds and get a rally of 10 </a:t>
            </a:r>
          </a:p>
          <a:p>
            <a:pPr marL="0" indent="0" algn="just">
              <a:buNone/>
            </a:pPr>
            <a:endParaRPr lang="en-GB" sz="2000" dirty="0"/>
          </a:p>
          <a:p>
            <a:pPr marL="0" indent="0" algn="just">
              <a:buNone/>
            </a:pPr>
            <a:r>
              <a:rPr lang="en-GB" sz="2000" dirty="0"/>
              <a:t>Submit your high score for keep ups and rallies to class dojo! </a:t>
            </a:r>
          </a:p>
        </p:txBody>
      </p:sp>
      <p:pic>
        <p:nvPicPr>
          <p:cNvPr id="5" name="Picture 5">
            <a:extLst>
              <a:ext uri="{FF2B5EF4-FFF2-40B4-BE49-F238E27FC236}">
                <a16:creationId xmlns:a16="http://schemas.microsoft.com/office/drawing/2014/main" id="{2854ACF3-8E80-8F49-AA6E-8D4E77F3B6AD}"/>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5999" y="0"/>
            <a:ext cx="6116305" cy="6857999"/>
          </a:xfrm>
          <a:prstGeom prst="rect">
            <a:avLst/>
          </a:prstGeom>
        </p:spPr>
      </p:pic>
    </p:spTree>
    <p:extLst>
      <p:ext uri="{BB962C8B-B14F-4D97-AF65-F5344CB8AC3E}">
        <p14:creationId xmlns:p14="http://schemas.microsoft.com/office/powerpoint/2010/main" val="1141503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lstStyle/>
          <a:p>
            <a:r>
              <a:rPr lang="en-GB" b="1" dirty="0"/>
              <a:t>Activity 2: Workout Challenge</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200" y="1825625"/>
            <a:ext cx="10233800" cy="4351338"/>
          </a:xfrm>
        </p:spPr>
        <p:txBody>
          <a:bodyPr>
            <a:normAutofit fontScale="92500" lnSpcReduction="20000"/>
          </a:bodyPr>
          <a:lstStyle/>
          <a:p>
            <a:pPr marL="0" indent="0">
              <a:buNone/>
            </a:pPr>
            <a:r>
              <a:rPr lang="en-GB" sz="2100" dirty="0"/>
              <a:t>The below are a few links to videos from the wonderful YouTube channel of Joe Wicks who has been keeping the entire nation moving across all three of these lockdowns. They are some short exercise blasts that can be done in one go as a longer exercise workout or as a daily top up. </a:t>
            </a:r>
          </a:p>
          <a:p>
            <a:pPr marL="0" indent="0">
              <a:buNone/>
            </a:pPr>
            <a:endParaRPr lang="en-GB" sz="2100" b="0" i="0" u="none" strike="noStrike" dirty="0">
              <a:effectLst/>
            </a:endParaRPr>
          </a:p>
          <a:p>
            <a:pPr marL="0" indent="0">
              <a:buNone/>
            </a:pPr>
            <a:r>
              <a:rPr lang="en-GB" sz="2100" b="0" i="0" u="none" strike="noStrike" dirty="0">
                <a:effectLst/>
              </a:rPr>
              <a:t>Kids Beginners Workout | The Body Coach</a:t>
            </a:r>
          </a:p>
          <a:p>
            <a:r>
              <a:rPr lang="en-GB" sz="2100" b="0" i="0" u="none" strike="noStrike" dirty="0">
                <a:effectLst/>
                <a:hlinkClick r:id="rId2"/>
              </a:rPr>
              <a:t>https://www.youtube.com/watch?v=</a:t>
            </a:r>
            <a:r>
              <a:rPr lang="en-GB" sz="2100" b="0" i="0" u="none" strike="noStrike" dirty="0" err="1">
                <a:effectLst/>
                <a:hlinkClick r:id="rId2"/>
              </a:rPr>
              <a:t>mhHY8mOQ5eo</a:t>
            </a:r>
            <a:r>
              <a:rPr lang="en-GB" sz="2100" b="0" i="0" u="none" strike="noStrike" dirty="0">
                <a:effectLst/>
                <a:hlinkClick r:id="rId2"/>
              </a:rPr>
              <a:t>&amp;list=PLyCLoPd4VxBvPHOpzoEk5onAEbq40g2-k&amp;index=2</a:t>
            </a:r>
            <a:endParaRPr lang="en-GB" sz="2100" b="0" i="0" u="none" strike="noStrike" dirty="0">
              <a:effectLst/>
            </a:endParaRPr>
          </a:p>
          <a:p>
            <a:pPr marL="0" indent="0">
              <a:buNone/>
            </a:pPr>
            <a:endParaRPr lang="en-GB" sz="2100" b="0" i="0" u="none" strike="noStrike" dirty="0">
              <a:effectLst/>
            </a:endParaRPr>
          </a:p>
          <a:p>
            <a:pPr marL="0" indent="0">
              <a:buNone/>
            </a:pPr>
            <a:r>
              <a:rPr lang="en-GB" sz="2100" b="0" i="0" u="none" strike="noStrike" dirty="0">
                <a:effectLst/>
              </a:rPr>
              <a:t>5 Minute Move | Kids Workout 1 | The Body Coach TV</a:t>
            </a:r>
          </a:p>
          <a:p>
            <a:r>
              <a:rPr lang="en-GB" sz="2100" b="0" i="0" u="none" strike="noStrike" dirty="0">
                <a:effectLst/>
                <a:hlinkClick r:id="rId3"/>
              </a:rPr>
              <a:t>https://www.youtube.com/watch?v=</a:t>
            </a:r>
            <a:r>
              <a:rPr lang="en-GB" sz="2100" b="0" i="0" u="none" strike="noStrike" dirty="0" err="1">
                <a:effectLst/>
                <a:hlinkClick r:id="rId3"/>
              </a:rPr>
              <a:t>d3LPrhI0v-w</a:t>
            </a:r>
            <a:r>
              <a:rPr lang="en-GB" sz="2100" b="0" i="0" u="none" strike="noStrike" dirty="0">
                <a:effectLst/>
                <a:hlinkClick r:id="rId3"/>
              </a:rPr>
              <a:t>&amp;list=PLyCLoPd4VxBvPHOpzoEk5onAEbq40g2-k&amp;index=1</a:t>
            </a:r>
            <a:endParaRPr lang="en-GB" sz="2100" b="0" i="0" u="none" strike="noStrike" dirty="0">
              <a:effectLst/>
            </a:endParaRPr>
          </a:p>
          <a:p>
            <a:endParaRPr lang="en-GB" sz="2100" dirty="0"/>
          </a:p>
          <a:p>
            <a:pPr marL="0" indent="0">
              <a:buNone/>
            </a:pPr>
            <a:r>
              <a:rPr lang="en-GB" sz="2100" b="0" i="0" u="none" strike="noStrike" dirty="0">
                <a:effectLst/>
              </a:rPr>
              <a:t>5 Minute Move | Kids Workout 2 | The Body Coach TV</a:t>
            </a:r>
          </a:p>
          <a:p>
            <a:r>
              <a:rPr lang="en-GB" sz="2100" b="0" i="0" u="none" strike="noStrike" dirty="0">
                <a:effectLst/>
                <a:hlinkClick r:id="rId4"/>
              </a:rPr>
              <a:t>https://www.youtube.com/watch?v=</a:t>
            </a:r>
            <a:r>
              <a:rPr lang="en-GB" sz="2100" b="0" i="0" u="none" strike="noStrike" dirty="0" err="1">
                <a:effectLst/>
                <a:hlinkClick r:id="rId4"/>
              </a:rPr>
              <a:t>SbFqQarDM50</a:t>
            </a:r>
            <a:r>
              <a:rPr lang="en-GB" sz="2100" b="0" i="0" u="none" strike="noStrike" dirty="0">
                <a:effectLst/>
                <a:hlinkClick r:id="rId4"/>
              </a:rPr>
              <a:t>&amp;list=PLyCLoPd4VxBvPHOpzoEk5onAEbq40g2-k&amp;index=4</a:t>
            </a:r>
            <a:endParaRPr lang="en-GB" sz="2100" b="0" i="0" u="none" strike="noStrike" dirty="0">
              <a:effectLst/>
            </a:endParaRPr>
          </a:p>
          <a:p>
            <a:endParaRPr lang="en-GB" sz="2000" b="0" i="0" u="none" strike="noStrike" dirty="0">
              <a:effectLst/>
            </a:endParaRPr>
          </a:p>
          <a:p>
            <a:pPr marL="0" indent="0">
              <a:buNone/>
            </a:pPr>
            <a:endParaRPr lang="en-GB" sz="2000" b="0" i="0" u="none" strike="noStrike" dirty="0">
              <a:effectLst/>
            </a:endParaRPr>
          </a:p>
          <a:p>
            <a:endParaRPr lang="en-GB" sz="2000" dirty="0"/>
          </a:p>
          <a:p>
            <a:pPr marL="0" indent="0">
              <a:buNone/>
            </a:pPr>
            <a:endParaRPr lang="en-GB" sz="2000" dirty="0"/>
          </a:p>
          <a:p>
            <a:endParaRPr lang="en-GB" sz="2000" dirty="0"/>
          </a:p>
          <a:p>
            <a:pPr marL="457200" indent="-457200">
              <a:buFont typeface="+mj-lt"/>
              <a:buAutoNum type="arabicPeriod"/>
            </a:pPr>
            <a:endParaRPr lang="en-GB" sz="2000" b="0" i="0" u="none" strike="noStrike" dirty="0">
              <a:effectLst/>
            </a:endParaRPr>
          </a:p>
        </p:txBody>
      </p:sp>
    </p:spTree>
    <p:extLst>
      <p:ext uri="{BB962C8B-B14F-4D97-AF65-F5344CB8AC3E}">
        <p14:creationId xmlns:p14="http://schemas.microsoft.com/office/powerpoint/2010/main" val="78603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normAutofit fontScale="90000"/>
          </a:bodyPr>
          <a:lstStyle/>
          <a:p>
            <a:r>
              <a:rPr lang="en-GB" b="1" dirty="0"/>
              <a:t>Activity 3: Create your own workout</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199" y="1492250"/>
            <a:ext cx="5903383" cy="5000625"/>
          </a:xfrm>
        </p:spPr>
        <p:txBody>
          <a:bodyPr>
            <a:noAutofit/>
          </a:bodyPr>
          <a:lstStyle/>
          <a:p>
            <a:pPr marL="0" indent="0">
              <a:buNone/>
            </a:pPr>
            <a:r>
              <a:rPr lang="en-GB" sz="2000" dirty="0"/>
              <a:t>Can you create your own workout! Using this guide and a dice, roll it to come up with your own hard work out.</a:t>
            </a:r>
          </a:p>
          <a:p>
            <a:pPr marL="0" indent="0">
              <a:buNone/>
            </a:pPr>
            <a:endParaRPr lang="en-GB" sz="2000" dirty="0"/>
          </a:p>
          <a:p>
            <a:pPr marL="0" indent="0">
              <a:buNone/>
            </a:pPr>
            <a:r>
              <a:rPr lang="en-GB" sz="2000" dirty="0"/>
              <a:t>Practice it yourself and then you could get someone at home to give it a go. </a:t>
            </a:r>
          </a:p>
          <a:p>
            <a:pPr marL="0" indent="0">
              <a:buNone/>
            </a:pPr>
            <a:endParaRPr lang="en-GB" sz="2000" dirty="0"/>
          </a:p>
          <a:p>
            <a:pPr marL="0" indent="0">
              <a:buNone/>
            </a:pPr>
            <a:r>
              <a:rPr lang="en-GB" sz="2000" dirty="0"/>
              <a:t>Try these extension tasks if your really enjoying this one:</a:t>
            </a:r>
          </a:p>
          <a:p>
            <a:pPr marL="457200" indent="-457200">
              <a:buFont typeface="+mj-lt"/>
              <a:buAutoNum type="arabicPeriod"/>
            </a:pPr>
            <a:r>
              <a:rPr lang="en-GB" sz="2000" dirty="0"/>
              <a:t>Create your own list of movements to try.</a:t>
            </a:r>
          </a:p>
          <a:p>
            <a:pPr marL="457200" indent="-457200">
              <a:buFont typeface="+mj-lt"/>
              <a:buAutoNum type="arabicPeriod"/>
            </a:pPr>
            <a:r>
              <a:rPr lang="en-GB" sz="2000" dirty="0"/>
              <a:t>Add some music to your routine and perform it for someone.</a:t>
            </a:r>
          </a:p>
          <a:p>
            <a:pPr marL="457200" indent="-457200">
              <a:buFont typeface="+mj-lt"/>
              <a:buAutoNum type="arabicPeriod"/>
            </a:pPr>
            <a:r>
              <a:rPr lang="en-GB" sz="2000" dirty="0"/>
              <a:t>Choose 3 different balances and link each balance with a movement from your list e.g. a twist, a jump, a roll. Try and hold each balance for 3-5 seconds.</a:t>
            </a:r>
          </a:p>
        </p:txBody>
      </p:sp>
      <p:pic>
        <p:nvPicPr>
          <p:cNvPr id="4" name="Picture 4">
            <a:extLst>
              <a:ext uri="{FF2B5EF4-FFF2-40B4-BE49-F238E27FC236}">
                <a16:creationId xmlns:a16="http://schemas.microsoft.com/office/drawing/2014/main" id="{8609059C-FB64-0B46-8959-3DEE04B67696}"/>
              </a:ext>
            </a:extLst>
          </p:cNvPr>
          <p:cNvPicPr>
            <a:picLocks noChangeAspect="1"/>
          </p:cNvPicPr>
          <p:nvPr/>
        </p:nvPicPr>
        <p:blipFill rotWithShape="1">
          <a:blip r:embed="rId2">
            <a:extLst>
              <a:ext uri="{28A0092B-C50C-407E-A947-70E740481C1C}">
                <a14:useLocalDpi xmlns:a14="http://schemas.microsoft.com/office/drawing/2010/main" val="0"/>
              </a:ext>
            </a:extLst>
          </a:blip>
          <a:srcRect l="8944" t="32707" r="53510" b="16352"/>
          <a:stretch/>
        </p:blipFill>
        <p:spPr>
          <a:xfrm>
            <a:off x="6866467" y="1717589"/>
            <a:ext cx="4487333" cy="4567410"/>
          </a:xfrm>
          <a:prstGeom prst="rect">
            <a:avLst/>
          </a:prstGeom>
        </p:spPr>
      </p:pic>
    </p:spTree>
    <p:extLst>
      <p:ext uri="{BB962C8B-B14F-4D97-AF65-F5344CB8AC3E}">
        <p14:creationId xmlns:p14="http://schemas.microsoft.com/office/powerpoint/2010/main" val="316014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D5A57-A6D0-EA4B-AC13-AAF039B931BB}"/>
              </a:ext>
            </a:extLst>
          </p:cNvPr>
          <p:cNvSpPr>
            <a:spLocks noGrp="1"/>
          </p:cNvSpPr>
          <p:nvPr>
            <p:ph type="title"/>
          </p:nvPr>
        </p:nvSpPr>
        <p:spPr/>
        <p:txBody>
          <a:bodyPr/>
          <a:lstStyle/>
          <a:p>
            <a:r>
              <a:rPr lang="en-GB" b="1" dirty="0"/>
              <a:t>Cool-down: Animal movers</a:t>
            </a:r>
            <a:endParaRPr lang="en-US" b="1" dirty="0"/>
          </a:p>
        </p:txBody>
      </p:sp>
      <p:sp>
        <p:nvSpPr>
          <p:cNvPr id="6" name="Content Placeholder 5">
            <a:extLst>
              <a:ext uri="{FF2B5EF4-FFF2-40B4-BE49-F238E27FC236}">
                <a16:creationId xmlns:a16="http://schemas.microsoft.com/office/drawing/2014/main" id="{5DF72491-379E-C445-9ED8-62F96D504E9B}"/>
              </a:ext>
            </a:extLst>
          </p:cNvPr>
          <p:cNvSpPr>
            <a:spLocks noGrp="1"/>
          </p:cNvSpPr>
          <p:nvPr>
            <p:ph idx="1"/>
          </p:nvPr>
        </p:nvSpPr>
        <p:spPr>
          <a:xfrm>
            <a:off x="838200" y="1751232"/>
            <a:ext cx="5403126" cy="3932017"/>
          </a:xfrm>
        </p:spPr>
        <p:txBody>
          <a:bodyPr/>
          <a:lstStyle/>
          <a:p>
            <a:pPr marL="0" indent="0" algn="just">
              <a:buNone/>
            </a:pPr>
            <a:r>
              <a:rPr lang="en-GB" dirty="0"/>
              <a:t>Using the guide here you can warm down and finish our P.E. lesson with a fun animal based game where someone at home needs to guess what animal you are from how you move and act. You can be any animal you choose.</a:t>
            </a:r>
          </a:p>
        </p:txBody>
      </p:sp>
      <p:pic>
        <p:nvPicPr>
          <p:cNvPr id="9" name="Picture 5">
            <a:extLst>
              <a:ext uri="{FF2B5EF4-FFF2-40B4-BE49-F238E27FC236}">
                <a16:creationId xmlns:a16="http://schemas.microsoft.com/office/drawing/2014/main" id="{20EF5D5F-06AC-A940-9374-2EBDF29B162B}"/>
              </a:ext>
            </a:extLst>
          </p:cNvPr>
          <p:cNvPicPr>
            <a:picLocks noChangeAspect="1"/>
          </p:cNvPicPr>
          <p:nvPr/>
        </p:nvPicPr>
        <p:blipFill rotWithShape="1">
          <a:blip r:embed="rId2">
            <a:extLst>
              <a:ext uri="{28A0092B-C50C-407E-A947-70E740481C1C}">
                <a14:useLocalDpi xmlns:a14="http://schemas.microsoft.com/office/drawing/2010/main" val="0"/>
              </a:ext>
            </a:extLst>
          </a:blip>
          <a:srcRect l="10318" t="29655" r="53663" b="17855"/>
          <a:stretch/>
        </p:blipFill>
        <p:spPr>
          <a:xfrm>
            <a:off x="7018866" y="1717589"/>
            <a:ext cx="4182533" cy="4572428"/>
          </a:xfrm>
          <a:prstGeom prst="rect">
            <a:avLst/>
          </a:prstGeom>
        </p:spPr>
      </p:pic>
    </p:spTree>
    <p:extLst>
      <p:ext uri="{BB962C8B-B14F-4D97-AF65-F5344CB8AC3E}">
        <p14:creationId xmlns:p14="http://schemas.microsoft.com/office/powerpoint/2010/main" val="3719695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98170B-16B4-8644-A1E2-64A6AA7A21B8}"/>
              </a:ext>
            </a:extLst>
          </p:cNvPr>
          <p:cNvSpPr txBox="1">
            <a:spLocks noGrp="1"/>
          </p:cNvSpPr>
          <p:nvPr>
            <p:ph type="title"/>
          </p:nvPr>
        </p:nvSpPr>
        <p:spPr>
          <a:xfrm>
            <a:off x="838200" y="365125"/>
            <a:ext cx="10515600" cy="132556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t>Activities to keep you moving this half term</a:t>
            </a:r>
            <a:endParaRPr lang="en-US" b="1"/>
          </a:p>
        </p:txBody>
      </p:sp>
      <p:sp>
        <p:nvSpPr>
          <p:cNvPr id="7" name="Title 1">
            <a:extLst>
              <a:ext uri="{FF2B5EF4-FFF2-40B4-BE49-F238E27FC236}">
                <a16:creationId xmlns:a16="http://schemas.microsoft.com/office/drawing/2014/main" id="{EAACB773-AB58-3646-BC9C-FB96BBBB0388}"/>
              </a:ext>
            </a:extLst>
          </p:cNvPr>
          <p:cNvSpPr txBox="1">
            <a:spLocks noGrp="1"/>
          </p:cNvSpPr>
          <p:nvPr>
            <p:ph idx="1"/>
          </p:nvPr>
        </p:nvSpPr>
        <p:spPr>
          <a:xfrm>
            <a:off x="1120000" y="1825625"/>
            <a:ext cx="6358486" cy="4351338"/>
          </a:xfrm>
          <a:prstGeom prst="rect">
            <a:avLst/>
          </a:prstGeom>
        </p:spPr>
        <p:txBody>
          <a:bodyPr vert="horz" lIns="91440" tIns="45720" rIns="91440" bIns="45720" numCol="1"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GB" sz="3600" dirty="0">
                <a:gradFill>
                  <a:gsLst>
                    <a:gs pos="34000">
                      <a:schemeClr val="tx1">
                        <a:lumMod val="93000"/>
                      </a:schemeClr>
                    </a:gs>
                    <a:gs pos="0">
                      <a:schemeClr val="bg1">
                        <a:lumMod val="25000"/>
                        <a:lumOff val="75000"/>
                      </a:schemeClr>
                    </a:gs>
                    <a:gs pos="100000">
                      <a:schemeClr val="tx1"/>
                    </a:gs>
                  </a:gsLst>
                  <a:lin ang="4800000" scaled="0"/>
                </a:gradFill>
              </a:rPr>
              <a:t>The following activities are things you can do through the week to keep you moving and active this half term! Complete the challenges and keep us updated of how you are getting on weekly. </a:t>
            </a:r>
            <a:endParaRPr lang="en-US" sz="3600" dirty="0">
              <a:gradFill>
                <a:gsLst>
                  <a:gs pos="34000">
                    <a:schemeClr val="tx1">
                      <a:lumMod val="93000"/>
                    </a:schemeClr>
                  </a:gs>
                  <a:gs pos="0">
                    <a:schemeClr val="bg1">
                      <a:lumMod val="25000"/>
                      <a:lumOff val="75000"/>
                    </a:schemeClr>
                  </a:gs>
                  <a:gs pos="100000">
                    <a:schemeClr val="tx1"/>
                  </a:gs>
                </a:gsLst>
                <a:lin ang="4800000" scaled="0"/>
              </a:gradFill>
            </a:endParaRPr>
          </a:p>
          <a:p>
            <a:pPr algn="just">
              <a:spcAft>
                <a:spcPts val="600"/>
              </a:spcAft>
            </a:pPr>
            <a:endParaRPr lang="en-US" sz="3700" b="1" dirty="0">
              <a:gradFill>
                <a:gsLst>
                  <a:gs pos="34000">
                    <a:schemeClr val="tx1">
                      <a:lumMod val="93000"/>
                    </a:schemeClr>
                  </a:gs>
                  <a:gs pos="0">
                    <a:schemeClr val="bg1">
                      <a:lumMod val="25000"/>
                      <a:lumOff val="75000"/>
                    </a:schemeClr>
                  </a:gs>
                  <a:gs pos="100000">
                    <a:schemeClr val="tx1"/>
                  </a:gs>
                </a:gsLst>
                <a:lin ang="4800000" scaled="0"/>
              </a:gradFill>
            </a:endParaRPr>
          </a:p>
        </p:txBody>
      </p:sp>
      <p:pic>
        <p:nvPicPr>
          <p:cNvPr id="11" name="Graphic 10" descr="Basketball">
            <a:extLst>
              <a:ext uri="{FF2B5EF4-FFF2-40B4-BE49-F238E27FC236}">
                <a16:creationId xmlns:a16="http://schemas.microsoft.com/office/drawing/2014/main" id="{15D76CBA-1A09-4F1F-87AC-08CAA2290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2922" y="1924505"/>
            <a:ext cx="3354676" cy="3354676"/>
          </a:xfrm>
          <a:prstGeom prst="rect">
            <a:avLst/>
          </a:prstGeom>
        </p:spPr>
      </p:pic>
    </p:spTree>
    <p:extLst>
      <p:ext uri="{BB962C8B-B14F-4D97-AF65-F5344CB8AC3E}">
        <p14:creationId xmlns:p14="http://schemas.microsoft.com/office/powerpoint/2010/main" val="3063973840"/>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0</TotalTime>
  <Words>1312</Words>
  <Application>Microsoft Office PowerPoint</Application>
  <PresentationFormat>Widescreen</PresentationFormat>
  <Paragraphs>109</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Corbel</vt:lpstr>
      <vt:lpstr>Depth</vt:lpstr>
      <vt:lpstr>P.E from Home KS1</vt:lpstr>
      <vt:lpstr>Introduction</vt:lpstr>
      <vt:lpstr>Warm-up: Cosmic Yoga </vt:lpstr>
      <vt:lpstr>This Weeks Activities</vt:lpstr>
      <vt:lpstr>Activity 1: Coordination </vt:lpstr>
      <vt:lpstr>Activity 2: Workout Challenge</vt:lpstr>
      <vt:lpstr>Activity 3: Create your own workout</vt:lpstr>
      <vt:lpstr>Cool-down: Animal movers</vt:lpstr>
      <vt:lpstr>Activities to keep you moving this half term</vt:lpstr>
      <vt:lpstr>Lockdown Bingo!</vt:lpstr>
      <vt:lpstr>Mountain Climbers</vt:lpstr>
      <vt:lpstr>Scavenger Hunt </vt:lpstr>
      <vt:lpstr>Joe Wicks: P.E at home</vt:lpstr>
      <vt:lpstr>Bonus Challenge</vt:lpstr>
      <vt:lpstr>Extra videos for inspiration for HOCKEY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 from Home KS1</dc:title>
  <dc:creator>Elliott Berry</dc:creator>
  <cp:lastModifiedBy>Abigail Williams</cp:lastModifiedBy>
  <cp:revision>9</cp:revision>
  <dcterms:created xsi:type="dcterms:W3CDTF">2021-01-11T11:13:14Z</dcterms:created>
  <dcterms:modified xsi:type="dcterms:W3CDTF">2021-01-13T20:00:41Z</dcterms:modified>
</cp:coreProperties>
</file>