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71" r:id="rId5"/>
    <p:sldId id="262" r:id="rId6"/>
    <p:sldId id="268" r:id="rId7"/>
    <p:sldId id="265" r:id="rId8"/>
    <p:sldId id="269" r:id="rId9"/>
    <p:sldId id="270" r:id="rId10"/>
    <p:sldId id="263"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9" d="100"/>
          <a:sy n="69" d="100"/>
        </p:scale>
        <p:origin x="756"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18"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lliott Berry" userId="6e245fb96d73efd9" providerId="LiveId" clId="{9BAE0549-DA50-4EB5-B18A-3AD512EA52A7}"/>
    <pc:docChg chg="custSel modSld">
      <pc:chgData name="Elliott Berry" userId="6e245fb96d73efd9" providerId="LiveId" clId="{9BAE0549-DA50-4EB5-B18A-3AD512EA52A7}" dt="2021-01-13T18:30:53.145" v="48" actId="27636"/>
      <pc:docMkLst>
        <pc:docMk/>
      </pc:docMkLst>
      <pc:sldChg chg="modSp mod">
        <pc:chgData name="Elliott Berry" userId="6e245fb96d73efd9" providerId="LiveId" clId="{9BAE0549-DA50-4EB5-B18A-3AD512EA52A7}" dt="2021-01-13T18:20:44.636" v="0"/>
        <pc:sldMkLst>
          <pc:docMk/>
          <pc:sldMk cId="2277997328" sldId="257"/>
        </pc:sldMkLst>
        <pc:spChg chg="mod">
          <ac:chgData name="Elliott Berry" userId="6e245fb96d73efd9" providerId="LiveId" clId="{9BAE0549-DA50-4EB5-B18A-3AD512EA52A7}" dt="2021-01-13T18:20:44.636" v="0"/>
          <ac:spMkLst>
            <pc:docMk/>
            <pc:sldMk cId="2277997328" sldId="257"/>
            <ac:spMk id="3" creationId="{39270981-6FC1-0E43-88FF-22653BEEBA9D}"/>
          </ac:spMkLst>
        </pc:spChg>
      </pc:sldChg>
      <pc:sldChg chg="modSp mod">
        <pc:chgData name="Elliott Berry" userId="6e245fb96d73efd9" providerId="LiveId" clId="{9BAE0549-DA50-4EB5-B18A-3AD512EA52A7}" dt="2021-01-13T18:22:54.516" v="21" actId="6549"/>
        <pc:sldMkLst>
          <pc:docMk/>
          <pc:sldMk cId="1141503424" sldId="260"/>
        </pc:sldMkLst>
        <pc:spChg chg="mod">
          <ac:chgData name="Elliott Berry" userId="6e245fb96d73efd9" providerId="LiveId" clId="{9BAE0549-DA50-4EB5-B18A-3AD512EA52A7}" dt="2021-01-13T18:22:54.516" v="21" actId="6549"/>
          <ac:spMkLst>
            <pc:docMk/>
            <pc:sldMk cId="1141503424" sldId="260"/>
            <ac:spMk id="3" creationId="{88D82269-C13C-B94B-8805-872B48B6DF49}"/>
          </ac:spMkLst>
        </pc:spChg>
      </pc:sldChg>
      <pc:sldChg chg="modSp mod">
        <pc:chgData name="Elliott Berry" userId="6e245fb96d73efd9" providerId="LiveId" clId="{9BAE0549-DA50-4EB5-B18A-3AD512EA52A7}" dt="2021-01-13T18:27:32.674" v="34"/>
        <pc:sldMkLst>
          <pc:docMk/>
          <pc:sldMk cId="3719695536" sldId="262"/>
        </pc:sldMkLst>
        <pc:spChg chg="mod">
          <ac:chgData name="Elliott Berry" userId="6e245fb96d73efd9" providerId="LiveId" clId="{9BAE0549-DA50-4EB5-B18A-3AD512EA52A7}" dt="2021-01-13T18:27:32.674" v="34"/>
          <ac:spMkLst>
            <pc:docMk/>
            <pc:sldMk cId="3719695536" sldId="262"/>
            <ac:spMk id="6" creationId="{5DF72491-379E-C445-9ED8-62F96D504E9B}"/>
          </ac:spMkLst>
        </pc:spChg>
      </pc:sldChg>
      <pc:sldChg chg="modSp mod">
        <pc:chgData name="Elliott Berry" userId="6e245fb96d73efd9" providerId="LiveId" clId="{9BAE0549-DA50-4EB5-B18A-3AD512EA52A7}" dt="2021-01-13T18:30:53.145" v="48" actId="27636"/>
        <pc:sldMkLst>
          <pc:docMk/>
          <pc:sldMk cId="1489603515" sldId="263"/>
        </pc:sldMkLst>
        <pc:spChg chg="mod">
          <ac:chgData name="Elliott Berry" userId="6e245fb96d73efd9" providerId="LiveId" clId="{9BAE0549-DA50-4EB5-B18A-3AD512EA52A7}" dt="2021-01-13T18:30:53.145" v="48" actId="27636"/>
          <ac:spMkLst>
            <pc:docMk/>
            <pc:sldMk cId="1489603515" sldId="263"/>
            <ac:spMk id="3" creationId="{CF8FF66D-0BDB-6945-90FD-FE3CE4AABEA7}"/>
          </ac:spMkLst>
        </pc:spChg>
      </pc:sldChg>
      <pc:sldChg chg="modSp mod">
        <pc:chgData name="Elliott Berry" userId="6e245fb96d73efd9" providerId="LiveId" clId="{9BAE0549-DA50-4EB5-B18A-3AD512EA52A7}" dt="2021-01-13T18:29:21.606" v="35"/>
        <pc:sldMkLst>
          <pc:docMk/>
          <pc:sldMk cId="311679349" sldId="270"/>
        </pc:sldMkLst>
        <pc:spChg chg="mod">
          <ac:chgData name="Elliott Berry" userId="6e245fb96d73efd9" providerId="LiveId" clId="{9BAE0549-DA50-4EB5-B18A-3AD512EA52A7}" dt="2021-01-13T18:29:21.606" v="35"/>
          <ac:spMkLst>
            <pc:docMk/>
            <pc:sldMk cId="311679349" sldId="270"/>
            <ac:spMk id="3" creationId="{AFDC6641-DC86-8040-A60F-5ED227DF4A2D}"/>
          </ac:spMkLst>
        </pc:spChg>
      </pc:sldChg>
      <pc:sldChg chg="modSp mod">
        <pc:chgData name="Elliott Berry" userId="6e245fb96d73efd9" providerId="LiveId" clId="{9BAE0549-DA50-4EB5-B18A-3AD512EA52A7}" dt="2021-01-13T18:27:13.577" v="33"/>
        <pc:sldMkLst>
          <pc:docMk/>
          <pc:sldMk cId="316014600" sldId="271"/>
        </pc:sldMkLst>
        <pc:spChg chg="mod">
          <ac:chgData name="Elliott Berry" userId="6e245fb96d73efd9" providerId="LiveId" clId="{9BAE0549-DA50-4EB5-B18A-3AD512EA52A7}" dt="2021-01-13T18:27:13.577" v="33"/>
          <ac:spMkLst>
            <pc:docMk/>
            <pc:sldMk cId="316014600" sldId="271"/>
            <ac:spMk id="3" creationId="{7E528C7E-A1D9-C141-9DA8-08561F3A3412}"/>
          </ac:spMkLst>
        </pc:spChg>
      </pc:sldChg>
      <pc:sldChg chg="modSp mod">
        <pc:chgData name="Elliott Berry" userId="6e245fb96d73efd9" providerId="LiveId" clId="{9BAE0549-DA50-4EB5-B18A-3AD512EA52A7}" dt="2021-01-13T18:26:23.433" v="32" actId="20577"/>
        <pc:sldMkLst>
          <pc:docMk/>
          <pc:sldMk cId="4108175227" sldId="272"/>
        </pc:sldMkLst>
        <pc:spChg chg="mod">
          <ac:chgData name="Elliott Berry" userId="6e245fb96d73efd9" providerId="LiveId" clId="{9BAE0549-DA50-4EB5-B18A-3AD512EA52A7}" dt="2021-01-13T18:26:23.433" v="32" actId="20577"/>
          <ac:spMkLst>
            <pc:docMk/>
            <pc:sldMk cId="4108175227" sldId="272"/>
            <ac:spMk id="3" creationId="{88D82269-C13C-B94B-8805-872B48B6DF49}"/>
          </ac:spMkLst>
        </pc:spChg>
      </pc:sldChg>
    </pc:docChg>
  </pc:docChgLst>
  <pc:docChgLst>
    <pc:chgData name="Elliott Berry" userId="6e245fb96d73efd9" providerId="LiveId" clId="{10F86050-A1C7-C04B-AE5B-8EFE5A2D0044}"/>
    <pc:docChg chg="undo custSel addSld delSld modSld">
      <pc:chgData name="Elliott Berry" userId="6e245fb96d73efd9" providerId="LiveId" clId="{10F86050-A1C7-C04B-AE5B-8EFE5A2D0044}" dt="2021-01-13T13:24:51.187" v="2298" actId="20577"/>
      <pc:docMkLst>
        <pc:docMk/>
      </pc:docMkLst>
      <pc:sldChg chg="modSp">
        <pc:chgData name="Elliott Berry" userId="6e245fb96d73efd9" providerId="LiveId" clId="{10F86050-A1C7-C04B-AE5B-8EFE5A2D0044}" dt="2021-01-13T12:38:20.491" v="19" actId="255"/>
        <pc:sldMkLst>
          <pc:docMk/>
          <pc:sldMk cId="1927280006" sldId="256"/>
        </pc:sldMkLst>
        <pc:spChg chg="mod">
          <ac:chgData name="Elliott Berry" userId="6e245fb96d73efd9" providerId="LiveId" clId="{10F86050-A1C7-C04B-AE5B-8EFE5A2D0044}" dt="2021-01-13T12:38:20.491" v="19" actId="255"/>
          <ac:spMkLst>
            <pc:docMk/>
            <pc:sldMk cId="1927280006" sldId="256"/>
            <ac:spMk id="2" creationId="{61284C33-4A15-B943-8298-509906B90D7D}"/>
          </ac:spMkLst>
        </pc:spChg>
      </pc:sldChg>
      <pc:sldChg chg="modSp">
        <pc:chgData name="Elliott Berry" userId="6e245fb96d73efd9" providerId="LiveId" clId="{10F86050-A1C7-C04B-AE5B-8EFE5A2D0044}" dt="2021-01-13T13:24:51.187" v="2298" actId="20577"/>
        <pc:sldMkLst>
          <pc:docMk/>
          <pc:sldMk cId="2277997328" sldId="257"/>
        </pc:sldMkLst>
        <pc:spChg chg="mod">
          <ac:chgData name="Elliott Berry" userId="6e245fb96d73efd9" providerId="LiveId" clId="{10F86050-A1C7-C04B-AE5B-8EFE5A2D0044}" dt="2021-01-13T13:24:51.187" v="2298" actId="20577"/>
          <ac:spMkLst>
            <pc:docMk/>
            <pc:sldMk cId="2277997328" sldId="257"/>
            <ac:spMk id="3" creationId="{39270981-6FC1-0E43-88FF-22653BEEBA9D}"/>
          </ac:spMkLst>
        </pc:spChg>
      </pc:sldChg>
      <pc:sldChg chg="del">
        <pc:chgData name="Elliott Berry" userId="6e245fb96d73efd9" providerId="LiveId" clId="{10F86050-A1C7-C04B-AE5B-8EFE5A2D0044}" dt="2021-01-13T13:00:34.987" v="1425" actId="2696"/>
        <pc:sldMkLst>
          <pc:docMk/>
          <pc:sldMk cId="2710557100" sldId="259"/>
        </pc:sldMkLst>
      </pc:sldChg>
      <pc:sldChg chg="modSp">
        <pc:chgData name="Elliott Berry" userId="6e245fb96d73efd9" providerId="LiveId" clId="{10F86050-A1C7-C04B-AE5B-8EFE5A2D0044}" dt="2021-01-13T13:00:14.788" v="1424" actId="27636"/>
        <pc:sldMkLst>
          <pc:docMk/>
          <pc:sldMk cId="1141503424" sldId="260"/>
        </pc:sldMkLst>
        <pc:spChg chg="mod">
          <ac:chgData name="Elliott Berry" userId="6e245fb96d73efd9" providerId="LiveId" clId="{10F86050-A1C7-C04B-AE5B-8EFE5A2D0044}" dt="2021-01-13T13:00:14.788" v="1424" actId="27636"/>
          <ac:spMkLst>
            <pc:docMk/>
            <pc:sldMk cId="1141503424" sldId="260"/>
            <ac:spMk id="3" creationId="{88D82269-C13C-B94B-8805-872B48B6DF49}"/>
          </ac:spMkLst>
        </pc:spChg>
      </pc:sldChg>
      <pc:sldChg chg="del">
        <pc:chgData name="Elliott Berry" userId="6e245fb96d73efd9" providerId="LiveId" clId="{10F86050-A1C7-C04B-AE5B-8EFE5A2D0044}" dt="2021-01-13T12:54:39.557" v="639" actId="2696"/>
        <pc:sldMkLst>
          <pc:docMk/>
          <pc:sldMk cId="786036236" sldId="261"/>
        </pc:sldMkLst>
      </pc:sldChg>
      <pc:sldChg chg="addSp delSp modSp">
        <pc:chgData name="Elliott Berry" userId="6e245fb96d73efd9" providerId="LiveId" clId="{10F86050-A1C7-C04B-AE5B-8EFE5A2D0044}" dt="2021-01-13T12:53:24.863" v="638" actId="1076"/>
        <pc:sldMkLst>
          <pc:docMk/>
          <pc:sldMk cId="1489603515" sldId="263"/>
        </pc:sldMkLst>
        <pc:spChg chg="mod">
          <ac:chgData name="Elliott Berry" userId="6e245fb96d73efd9" providerId="LiveId" clId="{10F86050-A1C7-C04B-AE5B-8EFE5A2D0044}" dt="2021-01-13T12:49:12.749" v="622" actId="20577"/>
          <ac:spMkLst>
            <pc:docMk/>
            <pc:sldMk cId="1489603515" sldId="263"/>
            <ac:spMk id="3" creationId="{CF8FF66D-0BDB-6945-90FD-FE3CE4AABEA7}"/>
          </ac:spMkLst>
        </pc:spChg>
        <pc:picChg chg="add mod">
          <ac:chgData name="Elliott Berry" userId="6e245fb96d73efd9" providerId="LiveId" clId="{10F86050-A1C7-C04B-AE5B-8EFE5A2D0044}" dt="2021-01-13T12:52:51.802" v="628" actId="14100"/>
          <ac:picMkLst>
            <pc:docMk/>
            <pc:sldMk cId="1489603515" sldId="263"/>
            <ac:picMk id="4" creationId="{4F7595C0-34D7-6742-A311-34DA11AB7CD9}"/>
          </ac:picMkLst>
        </pc:picChg>
        <pc:picChg chg="del">
          <ac:chgData name="Elliott Berry" userId="6e245fb96d73efd9" providerId="LiveId" clId="{10F86050-A1C7-C04B-AE5B-8EFE5A2D0044}" dt="2021-01-13T12:52:33.680" v="623" actId="478"/>
          <ac:picMkLst>
            <pc:docMk/>
            <pc:sldMk cId="1489603515" sldId="263"/>
            <ac:picMk id="5" creationId="{4031021E-6EC0-C543-B8D7-68531BA5149E}"/>
          </ac:picMkLst>
        </pc:picChg>
        <pc:picChg chg="del">
          <ac:chgData name="Elliott Berry" userId="6e245fb96d73efd9" providerId="LiveId" clId="{10F86050-A1C7-C04B-AE5B-8EFE5A2D0044}" dt="2021-01-13T12:52:35.688" v="624" actId="478"/>
          <ac:picMkLst>
            <pc:docMk/>
            <pc:sldMk cId="1489603515" sldId="263"/>
            <ac:picMk id="6" creationId="{E75DE30C-80B6-284D-AF31-C4D12D358FC4}"/>
          </ac:picMkLst>
        </pc:picChg>
        <pc:picChg chg="add mod modCrop">
          <ac:chgData name="Elliott Berry" userId="6e245fb96d73efd9" providerId="LiveId" clId="{10F86050-A1C7-C04B-AE5B-8EFE5A2D0044}" dt="2021-01-13T12:53:24.863" v="638" actId="1076"/>
          <ac:picMkLst>
            <pc:docMk/>
            <pc:sldMk cId="1489603515" sldId="263"/>
            <ac:picMk id="7" creationId="{EACFD27B-27A3-C946-89A0-77D6AE153379}"/>
          </ac:picMkLst>
        </pc:picChg>
      </pc:sldChg>
      <pc:sldChg chg="del">
        <pc:chgData name="Elliott Berry" userId="6e245fb96d73efd9" providerId="LiveId" clId="{10F86050-A1C7-C04B-AE5B-8EFE5A2D0044}" dt="2021-01-13T13:00:54.351" v="1426" actId="2696"/>
        <pc:sldMkLst>
          <pc:docMk/>
          <pc:sldMk cId="1593772701" sldId="264"/>
        </pc:sldMkLst>
      </pc:sldChg>
      <pc:sldChg chg="del">
        <pc:chgData name="Elliott Berry" userId="6e245fb96d73efd9" providerId="LiveId" clId="{10F86050-A1C7-C04B-AE5B-8EFE5A2D0044}" dt="2021-01-13T12:39:49.729" v="20" actId="2696"/>
        <pc:sldMkLst>
          <pc:docMk/>
          <pc:sldMk cId="3295264062" sldId="267"/>
        </pc:sldMkLst>
      </pc:sldChg>
      <pc:sldChg chg="modSp add">
        <pc:chgData name="Elliott Berry" userId="6e245fb96d73efd9" providerId="LiveId" clId="{10F86050-A1C7-C04B-AE5B-8EFE5A2D0044}" dt="2021-01-13T13:09:49.408" v="2270" actId="20577"/>
        <pc:sldMkLst>
          <pc:docMk/>
          <pc:sldMk cId="4108175227" sldId="272"/>
        </pc:sldMkLst>
        <pc:spChg chg="mod">
          <ac:chgData name="Elliott Berry" userId="6e245fb96d73efd9" providerId="LiveId" clId="{10F86050-A1C7-C04B-AE5B-8EFE5A2D0044}" dt="2021-01-13T13:02:45.155" v="1483" actId="20577"/>
          <ac:spMkLst>
            <pc:docMk/>
            <pc:sldMk cId="4108175227" sldId="272"/>
            <ac:spMk id="2" creationId="{B64C5D03-061C-0C4E-82FD-498682C4716E}"/>
          </ac:spMkLst>
        </pc:spChg>
        <pc:spChg chg="mod">
          <ac:chgData name="Elliott Berry" userId="6e245fb96d73efd9" providerId="LiveId" clId="{10F86050-A1C7-C04B-AE5B-8EFE5A2D0044}" dt="2021-01-13T13:09:49.408" v="2270" actId="20577"/>
          <ac:spMkLst>
            <pc:docMk/>
            <pc:sldMk cId="4108175227" sldId="272"/>
            <ac:spMk id="3" creationId="{88D82269-C13C-B94B-8805-872B48B6DF49}"/>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4464028"/>
            <a:ext cx="9144000" cy="1641490"/>
          </a:xfrm>
        </p:spPr>
        <p:txBody>
          <a:bodyPr wrap="none" anchor="t">
            <a:normAutofit/>
          </a:bodyPr>
          <a:lstStyle>
            <a:lvl1pPr algn="r">
              <a:defRPr sz="9600" b="0" spc="-30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GB"/>
              <a:t>Click to edit Master title style</a:t>
            </a:r>
            <a:endParaRPr lang="en-US" dirty="0"/>
          </a:p>
        </p:txBody>
      </p:sp>
      <p:sp>
        <p:nvSpPr>
          <p:cNvPr id="3" name="Subtitle 2"/>
          <p:cNvSpPr>
            <a:spLocks noGrp="1"/>
          </p:cNvSpPr>
          <p:nvPr>
            <p:ph type="subTitle" idx="1"/>
          </p:nvPr>
        </p:nvSpPr>
        <p:spPr>
          <a:xfrm>
            <a:off x="2209799" y="3694375"/>
            <a:ext cx="9144000" cy="754025"/>
          </a:xfrm>
        </p:spPr>
        <p:txBody>
          <a:bodyPr anchor="b">
            <a:normAutofit/>
          </a:bodyPr>
          <a:lstStyle>
            <a:lvl1pPr marL="0" indent="0" algn="r">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7" name="Date Placeholder 6"/>
          <p:cNvSpPr>
            <a:spLocks noGrp="1"/>
          </p:cNvSpPr>
          <p:nvPr>
            <p:ph type="dt" sz="half" idx="10"/>
          </p:nvPr>
        </p:nvSpPr>
        <p:spPr/>
        <p:txBody>
          <a:bodyPr/>
          <a:lstStyle/>
          <a:p>
            <a:fld id="{ECD19FB2-3AAB-4D03-B13A-2960828C78E3}" type="datetimeFigureOut">
              <a:rPr lang="en-US" dirty="0"/>
              <a:t>1/18/2021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pPr/>
              <a:t>‹#›</a:t>
            </a:fld>
            <a:endParaRPr lang="en-US" dirty="0"/>
          </a:p>
        </p:txBody>
      </p:sp>
    </p:spTree>
    <p:extLst>
      <p:ext uri="{BB962C8B-B14F-4D97-AF65-F5344CB8AC3E}">
        <p14:creationId xmlns:p14="http://schemas.microsoft.com/office/powerpoint/2010/main" val="10147870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367160"/>
            <a:ext cx="10515600" cy="819355"/>
          </a:xfrm>
        </p:spPr>
        <p:txBody>
          <a:bodyPr anchor="b"/>
          <a:lstStyle>
            <a:lvl1pPr>
              <a:defRPr sz="3200"/>
            </a:lvl1pPr>
          </a:lstStyle>
          <a:p>
            <a:r>
              <a:rPr lang="en-GB"/>
              <a:t>Click to edit Master title style</a:t>
            </a:r>
            <a:endParaRPr lang="en-US" dirty="0"/>
          </a:p>
        </p:txBody>
      </p:sp>
      <p:sp>
        <p:nvSpPr>
          <p:cNvPr id="3" name="Picture Placeholder 2"/>
          <p:cNvSpPr>
            <a:spLocks noGrp="1" noChangeAspect="1"/>
          </p:cNvSpPr>
          <p:nvPr>
            <p:ph type="pic" idx="1"/>
          </p:nvPr>
        </p:nvSpPr>
        <p:spPr>
          <a:xfrm>
            <a:off x="839788" y="987425"/>
            <a:ext cx="10515600" cy="337973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839788" y="5186516"/>
            <a:ext cx="10514012" cy="682472"/>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1B80C674-7DFC-42FE-B9CD-82963CDB1557}" type="datetimeFigureOut">
              <a:rPr lang="en-US" dirty="0"/>
              <a:t>1/18/2021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7471799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3534344"/>
          </a:xfrm>
        </p:spPr>
        <p:txBody>
          <a:bodyPr anchor="ctr"/>
          <a:lstStyle>
            <a:lvl1pPr>
              <a:defRPr sz="3200"/>
            </a:lvl1pPr>
          </a:lstStyle>
          <a:p>
            <a:r>
              <a:rPr lang="en-GB"/>
              <a:t>Click to edit Master title style</a:t>
            </a:r>
            <a:endParaRPr lang="en-US" dirty="0"/>
          </a:p>
        </p:txBody>
      </p:sp>
      <p:sp>
        <p:nvSpPr>
          <p:cNvPr id="4" name="Text Placeholder 3"/>
          <p:cNvSpPr>
            <a:spLocks noGrp="1"/>
          </p:cNvSpPr>
          <p:nvPr>
            <p:ph type="body" sz="half" idx="2"/>
          </p:nvPr>
        </p:nvSpPr>
        <p:spPr>
          <a:xfrm>
            <a:off x="839788" y="4489399"/>
            <a:ext cx="10514012" cy="1501826"/>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2076456F-F47D-4F25-8053-2A695DA0CA7D}" type="datetimeFigureOut">
              <a:rPr lang="en-US" dirty="0"/>
              <a:t>1/18/2021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3896736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365125"/>
            <a:ext cx="9302752" cy="2992904"/>
          </a:xfrm>
        </p:spPr>
        <p:txBody>
          <a:bodyPr anchor="ctr"/>
          <a:lstStyle>
            <a:lvl1pPr>
              <a:defRPr sz="4400"/>
            </a:lvl1pPr>
          </a:lstStyle>
          <a:p>
            <a:r>
              <a:rPr lang="en-GB"/>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4" name="Text Placeholder 3"/>
          <p:cNvSpPr>
            <a:spLocks noGrp="1"/>
          </p:cNvSpPr>
          <p:nvPr>
            <p:ph type="body" sz="half" idx="2"/>
          </p:nvPr>
        </p:nvSpPr>
        <p:spPr>
          <a:xfrm>
            <a:off x="838200" y="4501729"/>
            <a:ext cx="10512424" cy="1489496"/>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5D6C7379-69CC-4837-9905-BEBA22830C8A}" type="datetimeFigureOut">
              <a:rPr lang="en-US" dirty="0"/>
              <a:t>1/18/2021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9" name="TextBox 8"/>
          <p:cNvSpPr txBox="1"/>
          <p:nvPr/>
        </p:nvSpPr>
        <p:spPr>
          <a:xfrm>
            <a:off x="1111044"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191054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39788" y="2326967"/>
            <a:ext cx="10515600" cy="2511835"/>
          </a:xfrm>
        </p:spPr>
        <p:txBody>
          <a:bodyPr anchor="b">
            <a:normAutofit/>
          </a:bodyPr>
          <a:lstStyle>
            <a:lvl1pPr>
              <a:defRPr sz="5400"/>
            </a:lvl1pPr>
          </a:lstStyle>
          <a:p>
            <a:r>
              <a:rPr lang="en-GB"/>
              <a:t>Click to edit Master title style</a:t>
            </a:r>
            <a:endParaRPr lang="en-US" dirty="0"/>
          </a:p>
        </p:txBody>
      </p:sp>
      <p:sp>
        <p:nvSpPr>
          <p:cNvPr id="4" name="Text Placeholder 3"/>
          <p:cNvSpPr>
            <a:spLocks noGrp="1"/>
          </p:cNvSpPr>
          <p:nvPr>
            <p:ph type="body" sz="half" idx="2"/>
          </p:nvPr>
        </p:nvSpPr>
        <p:spPr>
          <a:xfrm>
            <a:off x="839788" y="4850581"/>
            <a:ext cx="10514012" cy="114064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49EB8B7E-8AEE-4F10-BFEE-C999AD004D36}" type="datetimeFigureOut">
              <a:rPr lang="en-US" dirty="0"/>
              <a:t>1/18/2021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337570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838200" y="365125"/>
            <a:ext cx="10515600" cy="1325563"/>
          </a:xfrm>
        </p:spPr>
        <p:txBody>
          <a:bodyPr/>
          <a:lstStyle/>
          <a:p>
            <a:r>
              <a:rPr lang="en-GB"/>
              <a:t>Click to edit Master title style</a:t>
            </a:r>
            <a:endParaRPr lang="en-US" dirty="0"/>
          </a:p>
        </p:txBody>
      </p:sp>
      <p:sp>
        <p:nvSpPr>
          <p:cNvPr id="7" name="Text Placeholder 2"/>
          <p:cNvSpPr>
            <a:spLocks noGrp="1"/>
          </p:cNvSpPr>
          <p:nvPr>
            <p:ph type="body" idx="1"/>
          </p:nvPr>
        </p:nvSpPr>
        <p:spPr>
          <a:xfrm>
            <a:off x="1337282" y="1885950"/>
            <a:ext cx="2946866" cy="576262"/>
          </a:xfrm>
        </p:spPr>
        <p:txBody>
          <a:bodyPr anchor="b">
            <a:noAutofit/>
          </a:bodyPr>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8" name="Text Placeholder 3"/>
          <p:cNvSpPr>
            <a:spLocks noGrp="1"/>
          </p:cNvSpPr>
          <p:nvPr>
            <p:ph type="body" sz="half" idx="15"/>
          </p:nvPr>
        </p:nvSpPr>
        <p:spPr>
          <a:xfrm>
            <a:off x="1356798" y="257175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9" name="Text Placeholder 4"/>
          <p:cNvSpPr>
            <a:spLocks noGrp="1"/>
          </p:cNvSpPr>
          <p:nvPr>
            <p:ph type="body" sz="quarter" idx="3"/>
          </p:nvPr>
        </p:nvSpPr>
        <p:spPr>
          <a:xfrm>
            <a:off x="4587994" y="1885950"/>
            <a:ext cx="2936241" cy="576262"/>
          </a:xfrm>
        </p:spPr>
        <p:txBody>
          <a:bodyPr vert="horz" lIns="91440" tIns="45720" rIns="91440" bIns="45720" rtlCol="0" anchor="b">
            <a:no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GB"/>
              <a:t>Click to edit Master text styles</a:t>
            </a:r>
          </a:p>
        </p:txBody>
      </p:sp>
      <p:sp>
        <p:nvSpPr>
          <p:cNvPr id="10" name="Text Placeholder 3"/>
          <p:cNvSpPr>
            <a:spLocks noGrp="1"/>
          </p:cNvSpPr>
          <p:nvPr>
            <p:ph type="body" sz="half" idx="16"/>
          </p:nvPr>
        </p:nvSpPr>
        <p:spPr>
          <a:xfrm>
            <a:off x="4577441" y="257175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11" name="Text Placeholder 4"/>
          <p:cNvSpPr>
            <a:spLocks noGrp="1"/>
          </p:cNvSpPr>
          <p:nvPr>
            <p:ph type="body" sz="quarter" idx="13"/>
          </p:nvPr>
        </p:nvSpPr>
        <p:spPr>
          <a:xfrm>
            <a:off x="7829035" y="1885950"/>
            <a:ext cx="2932113" cy="576262"/>
          </a:xfrm>
        </p:spPr>
        <p:txBody>
          <a:bodyPr vert="horz" lIns="91440" tIns="45720" rIns="91440" bIns="45720" rtlCol="0" anchor="b">
            <a:noAutofit/>
          </a:bodyPr>
          <a:lstStyle>
            <a:lvl1pPr>
              <a:buNone/>
              <a:defRPr lang="en-US" sz="24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GB"/>
              <a:t>Click to edit Master text styles</a:t>
            </a:r>
          </a:p>
        </p:txBody>
      </p:sp>
      <p:sp>
        <p:nvSpPr>
          <p:cNvPr id="12" name="Text Placeholder 3"/>
          <p:cNvSpPr>
            <a:spLocks noGrp="1"/>
          </p:cNvSpPr>
          <p:nvPr>
            <p:ph type="body" sz="half" idx="17"/>
          </p:nvPr>
        </p:nvSpPr>
        <p:spPr>
          <a:xfrm>
            <a:off x="7829035" y="257175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3" name="Date Placeholder 2"/>
          <p:cNvSpPr>
            <a:spLocks noGrp="1"/>
          </p:cNvSpPr>
          <p:nvPr>
            <p:ph type="dt" sz="half" idx="10"/>
          </p:nvPr>
        </p:nvSpPr>
        <p:spPr/>
        <p:txBody>
          <a:bodyPr/>
          <a:lstStyle/>
          <a:p>
            <a:fld id="{8668F3F9-58BC-440B-B37B-805B9055EF92}" type="datetimeFigureOut">
              <a:rPr lang="en-US" dirty="0"/>
              <a:t>1/18/2021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5869808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838200" y="365125"/>
            <a:ext cx="10515600" cy="1325563"/>
          </a:xfrm>
        </p:spPr>
        <p:txBody>
          <a:bodyPr/>
          <a:lstStyle/>
          <a:p>
            <a:r>
              <a:rPr lang="en-GB"/>
              <a:t>Click to edit Master title style</a:t>
            </a:r>
            <a:endParaRPr lang="en-US" dirty="0"/>
          </a:p>
        </p:txBody>
      </p:sp>
      <p:sp>
        <p:nvSpPr>
          <p:cNvPr id="19" name="Text Placeholder 2"/>
          <p:cNvSpPr>
            <a:spLocks noGrp="1"/>
          </p:cNvSpPr>
          <p:nvPr>
            <p:ph type="body" idx="1"/>
          </p:nvPr>
        </p:nvSpPr>
        <p:spPr>
          <a:xfrm>
            <a:off x="1332085" y="4297503"/>
            <a:ext cx="2940050"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20" name="Picture Placeholder 2"/>
          <p:cNvSpPr>
            <a:spLocks noGrp="1" noChangeAspect="1"/>
          </p:cNvSpPr>
          <p:nvPr>
            <p:ph type="pic" idx="15"/>
          </p:nvPr>
        </p:nvSpPr>
        <p:spPr>
          <a:xfrm>
            <a:off x="1332085" y="2256354"/>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21" name="Text Placeholder 3"/>
          <p:cNvSpPr>
            <a:spLocks noGrp="1"/>
          </p:cNvSpPr>
          <p:nvPr>
            <p:ph type="body" sz="half" idx="18"/>
          </p:nvPr>
        </p:nvSpPr>
        <p:spPr>
          <a:xfrm>
            <a:off x="1332085" y="4873765"/>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22" name="Text Placeholder 4"/>
          <p:cNvSpPr>
            <a:spLocks noGrp="1"/>
          </p:cNvSpPr>
          <p:nvPr>
            <p:ph type="body" sz="quarter" idx="3"/>
          </p:nvPr>
        </p:nvSpPr>
        <p:spPr>
          <a:xfrm>
            <a:off x="4568997" y="4297503"/>
            <a:ext cx="2930525"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23" name="Picture Placeholder 2"/>
          <p:cNvSpPr>
            <a:spLocks noGrp="1" noChangeAspect="1"/>
          </p:cNvSpPr>
          <p:nvPr>
            <p:ph type="pic" idx="21"/>
          </p:nvPr>
        </p:nvSpPr>
        <p:spPr>
          <a:xfrm>
            <a:off x="4568996" y="2256354"/>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24" name="Text Placeholder 3"/>
          <p:cNvSpPr>
            <a:spLocks noGrp="1"/>
          </p:cNvSpPr>
          <p:nvPr>
            <p:ph type="body" sz="half" idx="19"/>
          </p:nvPr>
        </p:nvSpPr>
        <p:spPr>
          <a:xfrm>
            <a:off x="4567644" y="4873764"/>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25" name="Text Placeholder 4"/>
          <p:cNvSpPr>
            <a:spLocks noGrp="1"/>
          </p:cNvSpPr>
          <p:nvPr>
            <p:ph type="body" sz="quarter" idx="13"/>
          </p:nvPr>
        </p:nvSpPr>
        <p:spPr>
          <a:xfrm>
            <a:off x="7804322" y="4297503"/>
            <a:ext cx="2932113"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26" name="Picture Placeholder 2"/>
          <p:cNvSpPr>
            <a:spLocks noGrp="1" noChangeAspect="1"/>
          </p:cNvSpPr>
          <p:nvPr>
            <p:ph type="pic" idx="22"/>
          </p:nvPr>
        </p:nvSpPr>
        <p:spPr>
          <a:xfrm>
            <a:off x="7804321" y="2256354"/>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27" name="Text Placeholder 3"/>
          <p:cNvSpPr>
            <a:spLocks noGrp="1"/>
          </p:cNvSpPr>
          <p:nvPr>
            <p:ph type="body" sz="half" idx="20"/>
          </p:nvPr>
        </p:nvSpPr>
        <p:spPr>
          <a:xfrm>
            <a:off x="7804197" y="4873762"/>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3" name="Date Placeholder 2"/>
          <p:cNvSpPr>
            <a:spLocks noGrp="1"/>
          </p:cNvSpPr>
          <p:nvPr>
            <p:ph type="dt" sz="half" idx="10"/>
          </p:nvPr>
        </p:nvSpPr>
        <p:spPr/>
        <p:txBody>
          <a:bodyPr/>
          <a:lstStyle/>
          <a:p>
            <a:fld id="{0D5A53AF-48EA-489D-8260-9DCAB666386A}" type="datetimeFigureOut">
              <a:rPr lang="en-US" dirty="0"/>
              <a:t>1/18/2021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4540211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0DED02AE-B9A4-47BD-AF8E-97E16144138B}" type="datetimeFigureOut">
              <a:rPr lang="en-US" dirty="0"/>
              <a:t>1/18/2021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5475797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CF0FD78B-DB02-4362-BCDC-98A55456977C}" type="datetimeFigureOut">
              <a:rPr lang="en-US" dirty="0"/>
              <a:t>1/18/2021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4259770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99916976-5D93-46E4-A98A-FAD63E4D0EA8}" type="datetimeFigureOut">
              <a:rPr lang="en-US" dirty="0"/>
              <a:t>1/18/2021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8399846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854532" y="4464028"/>
            <a:ext cx="9144000" cy="1641490"/>
          </a:xfrm>
        </p:spPr>
        <p:txBody>
          <a:bodyPr wrap="none" anchor="t">
            <a:normAutofit/>
          </a:bodyPr>
          <a:lstStyle>
            <a:lvl1pPr algn="l">
              <a:defRPr sz="9600" b="0" spc="-300">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GB"/>
              <a:t>Click to edit Master title style</a:t>
            </a:r>
            <a:endParaRPr lang="en-US" dirty="0"/>
          </a:p>
        </p:txBody>
      </p:sp>
      <p:sp>
        <p:nvSpPr>
          <p:cNvPr id="8" name="Subtitle 2"/>
          <p:cNvSpPr>
            <a:spLocks noGrp="1"/>
          </p:cNvSpPr>
          <p:nvPr>
            <p:ph type="subTitle" idx="1"/>
          </p:nvPr>
        </p:nvSpPr>
        <p:spPr>
          <a:xfrm>
            <a:off x="854532" y="3693674"/>
            <a:ext cx="9144000" cy="754025"/>
          </a:xfrm>
        </p:spPr>
        <p:txBody>
          <a:bodyPr anchor="b">
            <a:normAutofit/>
          </a:bodyPr>
          <a:lstStyle>
            <a:lvl1pPr marL="0" indent="0" algn="l">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0F39F4F5-F4D2-4D2A-AB60-88D37ADCB869}" type="datetimeFigureOut">
              <a:rPr lang="en-US" dirty="0"/>
              <a:t>1/18/2021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0690979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1120000" y="1825625"/>
            <a:ext cx="5025216"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6319840" y="1825625"/>
            <a:ext cx="503396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D23BC6CE-6D1E-47E5-8859-F31AC5380EB2}" type="datetimeFigureOut">
              <a:rPr lang="en-US" dirty="0"/>
              <a:t>1/18/2021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6565737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GB"/>
              <a:t>Click to edit Master title style</a:t>
            </a:r>
            <a:endParaRPr lang="en-US" dirty="0"/>
          </a:p>
        </p:txBody>
      </p:sp>
      <p:sp>
        <p:nvSpPr>
          <p:cNvPr id="3" name="Text Placeholder 2"/>
          <p:cNvSpPr>
            <a:spLocks noGrp="1"/>
          </p:cNvSpPr>
          <p:nvPr>
            <p:ph type="body" idx="1"/>
          </p:nvPr>
        </p:nvSpPr>
        <p:spPr>
          <a:xfrm>
            <a:off x="1120000" y="1681163"/>
            <a:ext cx="5025216" cy="823912"/>
          </a:xfrm>
        </p:spPr>
        <p:txBody>
          <a:bodyPr anchor="b"/>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1120000" y="2505075"/>
            <a:ext cx="5025216"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6319840" y="1681163"/>
            <a:ext cx="5035548" cy="823912"/>
          </a:xfrm>
        </p:spPr>
        <p:txBody>
          <a:bodyPr vert="horz" lIns="91440" tIns="45720" rIns="91440" bIns="45720" rtlCol="0" anchor="b">
            <a:norm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GB"/>
              <a:t>Click to edit Master text styles</a:t>
            </a:r>
          </a:p>
        </p:txBody>
      </p:sp>
      <p:sp>
        <p:nvSpPr>
          <p:cNvPr id="6" name="Content Placeholder 5"/>
          <p:cNvSpPr>
            <a:spLocks noGrp="1"/>
          </p:cNvSpPr>
          <p:nvPr>
            <p:ph sz="quarter" idx="4"/>
          </p:nvPr>
        </p:nvSpPr>
        <p:spPr>
          <a:xfrm>
            <a:off x="6319840" y="2505075"/>
            <a:ext cx="503554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B1B4E7C4-4DA4-404D-9965-B13F2DD7D8BF}" type="datetimeFigureOut">
              <a:rPr lang="en-US" dirty="0"/>
              <a:t>1/18/2021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9887846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476FB7AA-4A53-424F-AD41-70827B6504BA}" type="datetimeFigureOut">
              <a:rPr lang="en-US" dirty="0"/>
              <a:t>1/18/2021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8649618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884882-FB12-4BC8-9960-9AD8104D7FAE}" type="datetimeFigureOut">
              <a:rPr lang="en-US" dirty="0"/>
              <a:t>1/18/2021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9391159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F7D1BD23-6E54-4D9D-AD88-A2813C73CC25}" type="datetimeFigureOut">
              <a:rPr lang="en-US" dirty="0"/>
              <a:t>1/18/2021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9775441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1471A834-4F3C-4AF9-9C74-05EC35A0F292}" type="datetimeFigureOut">
              <a:rPr lang="en-US" dirty="0"/>
              <a:t>1/18/2021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6257445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1120000" y="1825625"/>
            <a:ext cx="102338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51CF1133-3259-4C45-BABA-5B62D9C6F78D}" type="datetimeFigureOut">
              <a:rPr lang="en-US" dirty="0"/>
              <a:t>1/18/2021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6D22F896-40B5-4ADD-8801-0D06FADFA095}" type="slidenum">
              <a:rPr lang="en-US" dirty="0"/>
              <a:pPr/>
              <a:t>‹#›</a:t>
            </a:fld>
            <a:endParaRPr lang="en-US" dirty="0"/>
          </a:p>
        </p:txBody>
      </p:sp>
    </p:spTree>
    <p:extLst>
      <p:ext uri="{BB962C8B-B14F-4D97-AF65-F5344CB8AC3E}">
        <p14:creationId xmlns:p14="http://schemas.microsoft.com/office/powerpoint/2010/main" val="2674045757"/>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hf sldNum="0" hdr="0" ftr="0" dt="0"/>
  <p:txStyles>
    <p:title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youtube.com/watch?v=02E1468SdHg&amp;list=PL8snGkhBF7nhEquR7wXbzIXjFrlXsze_H&amp;index=1"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9.sv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www.youtube.com/channel/UCAxW1XT0iEJo0TYlRfn6rYQ"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284C33-4A15-B943-8298-509906B90D7D}"/>
              </a:ext>
            </a:extLst>
          </p:cNvPr>
          <p:cNvSpPr>
            <a:spLocks noGrp="1"/>
          </p:cNvSpPr>
          <p:nvPr>
            <p:ph type="ctrTitle"/>
          </p:nvPr>
        </p:nvSpPr>
        <p:spPr>
          <a:xfrm>
            <a:off x="1120346" y="4464028"/>
            <a:ext cx="9951308" cy="1641490"/>
          </a:xfrm>
        </p:spPr>
        <p:txBody>
          <a:bodyPr>
            <a:normAutofit/>
          </a:bodyPr>
          <a:lstStyle/>
          <a:p>
            <a:pPr algn="ctr"/>
            <a:r>
              <a:rPr lang="en-GB" sz="9000" b="1" dirty="0"/>
              <a:t>P.E from Home Reception</a:t>
            </a:r>
            <a:endParaRPr lang="en-US" sz="9000" b="1" dirty="0"/>
          </a:p>
        </p:txBody>
      </p:sp>
      <p:sp>
        <p:nvSpPr>
          <p:cNvPr id="10" name="Rounded Rectangle 12">
            <a:extLst>
              <a:ext uri="{FF2B5EF4-FFF2-40B4-BE49-F238E27FC236}">
                <a16:creationId xmlns:a16="http://schemas.microsoft.com/office/drawing/2014/main" id="{EBE49024-1142-44B2-ADCE-4BC7EC2399D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85501" y="645981"/>
            <a:ext cx="3150480" cy="3048394"/>
          </a:xfrm>
          <a:prstGeom prst="roundRect">
            <a:avLst>
              <a:gd name="adj" fmla="val 2028"/>
            </a:avLst>
          </a:prstGeom>
          <a:solidFill>
            <a:schemeClr val="tx1"/>
          </a:solidFill>
          <a:ln>
            <a:solidFill>
              <a:schemeClr val="accent1">
                <a:shade val="50000"/>
              </a:schemeClr>
            </a:solidFill>
          </a:ln>
          <a:effectLst>
            <a:innerShdw blurRad="127000" dist="12700">
              <a:prstClr val="black"/>
            </a:innerShdw>
            <a:reflection blurRad="6350" stA="52000" endA="300" endPos="20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5">
            <a:extLst>
              <a:ext uri="{FF2B5EF4-FFF2-40B4-BE49-F238E27FC236}">
                <a16:creationId xmlns:a16="http://schemas.microsoft.com/office/drawing/2014/main" id="{55A4EA0F-1F46-EF48-965F-3A979991501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05540" y="1101079"/>
            <a:ext cx="2535414" cy="2140605"/>
          </a:xfrm>
          <a:prstGeom prst="rect">
            <a:avLst/>
          </a:prstGeom>
        </p:spPr>
      </p:pic>
      <p:sp>
        <p:nvSpPr>
          <p:cNvPr id="12" name="Rounded Rectangle 9">
            <a:extLst>
              <a:ext uri="{FF2B5EF4-FFF2-40B4-BE49-F238E27FC236}">
                <a16:creationId xmlns:a16="http://schemas.microsoft.com/office/drawing/2014/main" id="{54D32B87-54C0-481E-88AE-0B45882D648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56020" y="645981"/>
            <a:ext cx="3150480" cy="3048394"/>
          </a:xfrm>
          <a:prstGeom prst="roundRect">
            <a:avLst>
              <a:gd name="adj" fmla="val 2028"/>
            </a:avLst>
          </a:prstGeom>
          <a:solidFill>
            <a:schemeClr val="tx1"/>
          </a:solidFill>
          <a:ln>
            <a:solidFill>
              <a:schemeClr val="accent1">
                <a:shade val="50000"/>
              </a:schemeClr>
            </a:solidFill>
          </a:ln>
          <a:effectLst>
            <a:innerShdw blurRad="127000" dist="12700">
              <a:prstClr val="black"/>
            </a:innerShdw>
            <a:reflection blurRad="6350" stA="52000" endA="300" endPos="20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a:extLst>
              <a:ext uri="{FF2B5EF4-FFF2-40B4-BE49-F238E27FC236}">
                <a16:creationId xmlns:a16="http://schemas.microsoft.com/office/drawing/2014/main" id="{0BC1873B-F547-CC47-A968-D9B442ED67B7}"/>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6640012" y="969928"/>
            <a:ext cx="2382496" cy="2400500"/>
          </a:xfrm>
          <a:prstGeom prst="rect">
            <a:avLst/>
          </a:prstGeom>
        </p:spPr>
      </p:pic>
    </p:spTree>
    <p:extLst>
      <p:ext uri="{BB962C8B-B14F-4D97-AF65-F5344CB8AC3E}">
        <p14:creationId xmlns:p14="http://schemas.microsoft.com/office/powerpoint/2010/main" val="19272800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10C91C-70D6-CD41-9164-023454BF861C}"/>
              </a:ext>
            </a:extLst>
          </p:cNvPr>
          <p:cNvSpPr>
            <a:spLocks noGrp="1"/>
          </p:cNvSpPr>
          <p:nvPr>
            <p:ph type="title"/>
          </p:nvPr>
        </p:nvSpPr>
        <p:spPr/>
        <p:txBody>
          <a:bodyPr/>
          <a:lstStyle/>
          <a:p>
            <a:r>
              <a:rPr lang="en-GB" b="1" dirty="0"/>
              <a:t>Bonus Challenge</a:t>
            </a:r>
            <a:endParaRPr lang="en-US" b="1" dirty="0"/>
          </a:p>
        </p:txBody>
      </p:sp>
      <p:sp>
        <p:nvSpPr>
          <p:cNvPr id="3" name="Content Placeholder 2">
            <a:extLst>
              <a:ext uri="{FF2B5EF4-FFF2-40B4-BE49-F238E27FC236}">
                <a16:creationId xmlns:a16="http://schemas.microsoft.com/office/drawing/2014/main" id="{CF8FF66D-0BDB-6945-90FD-FE3CE4AABEA7}"/>
              </a:ext>
            </a:extLst>
          </p:cNvPr>
          <p:cNvSpPr>
            <a:spLocks noGrp="1"/>
          </p:cNvSpPr>
          <p:nvPr>
            <p:ph idx="1"/>
          </p:nvPr>
        </p:nvSpPr>
        <p:spPr>
          <a:xfrm>
            <a:off x="838200" y="1825625"/>
            <a:ext cx="7373216" cy="4213100"/>
          </a:xfrm>
        </p:spPr>
        <p:txBody>
          <a:bodyPr>
            <a:normAutofit fontScale="92500" lnSpcReduction="20000"/>
          </a:bodyPr>
          <a:lstStyle/>
          <a:p>
            <a:pPr marL="0" indent="0" algn="just">
              <a:buNone/>
            </a:pPr>
            <a:r>
              <a:rPr lang="en-GB" dirty="0"/>
              <a:t>Create your own tennis racket!</a:t>
            </a:r>
          </a:p>
          <a:p>
            <a:pPr marL="0" indent="0" algn="just">
              <a:buNone/>
            </a:pPr>
            <a:endParaRPr lang="en-GB" dirty="0"/>
          </a:p>
          <a:p>
            <a:pPr marL="0" indent="0" algn="just">
              <a:buNone/>
            </a:pPr>
            <a:r>
              <a:rPr lang="en-GB" dirty="0"/>
              <a:t>Following on from your first online activity set by Miss Puttick that everyone seemed to really enjoy  </a:t>
            </a:r>
            <a:r>
              <a:rPr lang="en-GB" dirty="0" smtClean="0"/>
              <a:t>(</a:t>
            </a:r>
            <a:r>
              <a:rPr lang="en-GB" smtClean="0"/>
              <a:t>PE session 1) we </a:t>
            </a:r>
            <a:r>
              <a:rPr lang="en-GB" dirty="0"/>
              <a:t>thought a way we could make this even more fun is over the next few weeks try and create your own Tennis racket/bat and decorate it how you like. </a:t>
            </a:r>
          </a:p>
          <a:p>
            <a:pPr marL="0" indent="0" algn="just">
              <a:buNone/>
            </a:pPr>
            <a:endParaRPr lang="en-GB" dirty="0"/>
          </a:p>
          <a:p>
            <a:pPr marL="0" indent="0" algn="just">
              <a:buNone/>
            </a:pPr>
            <a:r>
              <a:rPr lang="en-GB" dirty="0"/>
              <a:t>Here’s a few examples for you. Submit a picture or video of yours to your class dojo so we can see your creations. Elliott, Miss </a:t>
            </a:r>
            <a:r>
              <a:rPr lang="en-GB" dirty="0" err="1"/>
              <a:t>Puttick</a:t>
            </a:r>
            <a:r>
              <a:rPr lang="en-GB" dirty="0"/>
              <a:t> and Mrs Barber will choose our favourites.</a:t>
            </a:r>
            <a:endParaRPr lang="en-US" dirty="0"/>
          </a:p>
        </p:txBody>
      </p:sp>
      <p:pic>
        <p:nvPicPr>
          <p:cNvPr id="4" name="Picture 6">
            <a:extLst>
              <a:ext uri="{FF2B5EF4-FFF2-40B4-BE49-F238E27FC236}">
                <a16:creationId xmlns:a16="http://schemas.microsoft.com/office/drawing/2014/main" id="{4F7595C0-34D7-6742-A311-34DA11AB7CD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11415" y="4222750"/>
            <a:ext cx="3272621" cy="1432982"/>
          </a:xfrm>
          <a:prstGeom prst="rect">
            <a:avLst/>
          </a:prstGeom>
        </p:spPr>
      </p:pic>
      <p:pic>
        <p:nvPicPr>
          <p:cNvPr id="7" name="Picture 7">
            <a:extLst>
              <a:ext uri="{FF2B5EF4-FFF2-40B4-BE49-F238E27FC236}">
                <a16:creationId xmlns:a16="http://schemas.microsoft.com/office/drawing/2014/main" id="{EACFD27B-27A3-C946-89A0-77D6AE153379}"/>
              </a:ext>
            </a:extLst>
          </p:cNvPr>
          <p:cNvPicPr>
            <a:picLocks noChangeAspect="1"/>
          </p:cNvPicPr>
          <p:nvPr/>
        </p:nvPicPr>
        <p:blipFill rotWithShape="1">
          <a:blip r:embed="rId3">
            <a:extLst>
              <a:ext uri="{28A0092B-C50C-407E-A947-70E740481C1C}">
                <a14:useLocalDpi xmlns:a14="http://schemas.microsoft.com/office/drawing/2010/main" val="0"/>
              </a:ext>
            </a:extLst>
          </a:blip>
          <a:srcRect l="19643"/>
          <a:stretch/>
        </p:blipFill>
        <p:spPr>
          <a:xfrm>
            <a:off x="8211414" y="1938687"/>
            <a:ext cx="3272621" cy="2284063"/>
          </a:xfrm>
          <a:prstGeom prst="rect">
            <a:avLst/>
          </a:prstGeom>
        </p:spPr>
      </p:pic>
    </p:spTree>
    <p:extLst>
      <p:ext uri="{BB962C8B-B14F-4D97-AF65-F5344CB8AC3E}">
        <p14:creationId xmlns:p14="http://schemas.microsoft.com/office/powerpoint/2010/main" val="14896035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9C9EEE-5BB5-EE4B-A95C-A6EB9CCB06BD}"/>
              </a:ext>
            </a:extLst>
          </p:cNvPr>
          <p:cNvSpPr>
            <a:spLocks noGrp="1"/>
          </p:cNvSpPr>
          <p:nvPr>
            <p:ph type="title"/>
          </p:nvPr>
        </p:nvSpPr>
        <p:spPr/>
        <p:txBody>
          <a:bodyPr/>
          <a:lstStyle/>
          <a:p>
            <a:r>
              <a:rPr lang="en-GB" b="1" dirty="0"/>
              <a:t>Introduction</a:t>
            </a:r>
            <a:endParaRPr lang="en-US" b="1" dirty="0"/>
          </a:p>
        </p:txBody>
      </p:sp>
      <p:sp>
        <p:nvSpPr>
          <p:cNvPr id="3" name="Content Placeholder 2">
            <a:extLst>
              <a:ext uri="{FF2B5EF4-FFF2-40B4-BE49-F238E27FC236}">
                <a16:creationId xmlns:a16="http://schemas.microsoft.com/office/drawing/2014/main" id="{39270981-6FC1-0E43-88FF-22653BEEBA9D}"/>
              </a:ext>
            </a:extLst>
          </p:cNvPr>
          <p:cNvSpPr>
            <a:spLocks noGrp="1"/>
          </p:cNvSpPr>
          <p:nvPr>
            <p:ph idx="1"/>
          </p:nvPr>
        </p:nvSpPr>
        <p:spPr>
          <a:xfrm>
            <a:off x="838200" y="1690688"/>
            <a:ext cx="10515600" cy="4351338"/>
          </a:xfrm>
        </p:spPr>
        <p:txBody>
          <a:bodyPr>
            <a:normAutofit fontScale="92500" lnSpcReduction="20000"/>
          </a:bodyPr>
          <a:lstStyle/>
          <a:p>
            <a:pPr marL="0" indent="0" algn="just">
              <a:buNone/>
            </a:pPr>
            <a:r>
              <a:rPr lang="en-GB" sz="2400" dirty="0"/>
              <a:t>Physical activity can be lots of things. It can mean all bodily movements that use energy. It includes all types of physical exercise, sports and dance activities. But it also includes indoor and outdoor play, work-related activity, outdoor and adventurous activities, active travel (walking, cycling, scooting) and even something as simple as using the stairs in your home. </a:t>
            </a:r>
          </a:p>
          <a:p>
            <a:pPr marL="0" indent="0" algn="just">
              <a:buNone/>
            </a:pPr>
            <a:endParaRPr lang="en-GB" sz="2400" dirty="0"/>
          </a:p>
          <a:p>
            <a:pPr marL="0" indent="0" algn="just">
              <a:buNone/>
            </a:pPr>
            <a:r>
              <a:rPr lang="en-GB" sz="2400" dirty="0"/>
              <a:t>For everyone, not just children, who are stuck at home this lockdown it’s important to maintain a physical exercise routine and where possible try and stay as active as you can be. It may even be a great time to increase how active you are if you have more available time. </a:t>
            </a:r>
          </a:p>
          <a:p>
            <a:pPr marL="0" indent="0" algn="just">
              <a:buNone/>
            </a:pPr>
            <a:endParaRPr lang="en-GB" sz="2400" dirty="0"/>
          </a:p>
          <a:p>
            <a:pPr marL="0" indent="0" algn="just">
              <a:buNone/>
            </a:pPr>
            <a:r>
              <a:rPr lang="en-GB" sz="2400" dirty="0"/>
              <a:t>The following PowerPoint has a few ways in which your child can stay active across this half term and will also be updated weekly with a lesson based format with different weekly challenge activities to keep them busy, active and help improve sporting skills. Hope you all enjoy! Thanks Elliott</a:t>
            </a:r>
          </a:p>
        </p:txBody>
      </p:sp>
    </p:spTree>
    <p:extLst>
      <p:ext uri="{BB962C8B-B14F-4D97-AF65-F5344CB8AC3E}">
        <p14:creationId xmlns:p14="http://schemas.microsoft.com/office/powerpoint/2010/main" val="22779973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1106FD-E54C-3C4F-8549-156F380E05E6}"/>
              </a:ext>
            </a:extLst>
          </p:cNvPr>
          <p:cNvSpPr>
            <a:spLocks noGrp="1"/>
          </p:cNvSpPr>
          <p:nvPr>
            <p:ph type="title"/>
          </p:nvPr>
        </p:nvSpPr>
        <p:spPr/>
        <p:txBody>
          <a:bodyPr/>
          <a:lstStyle/>
          <a:p>
            <a:r>
              <a:rPr lang="en-GB" b="1" dirty="0"/>
              <a:t>Warm-up: Cosmic Yoga </a:t>
            </a:r>
            <a:endParaRPr lang="en-US" b="1" dirty="0"/>
          </a:p>
        </p:txBody>
      </p:sp>
      <p:sp>
        <p:nvSpPr>
          <p:cNvPr id="3" name="Content Placeholder 2">
            <a:extLst>
              <a:ext uri="{FF2B5EF4-FFF2-40B4-BE49-F238E27FC236}">
                <a16:creationId xmlns:a16="http://schemas.microsoft.com/office/drawing/2014/main" id="{65763EF4-62C6-CC40-B351-037BBC4395DF}"/>
              </a:ext>
            </a:extLst>
          </p:cNvPr>
          <p:cNvSpPr>
            <a:spLocks noGrp="1"/>
          </p:cNvSpPr>
          <p:nvPr>
            <p:ph idx="1"/>
          </p:nvPr>
        </p:nvSpPr>
        <p:spPr/>
        <p:txBody>
          <a:bodyPr/>
          <a:lstStyle/>
          <a:p>
            <a:pPr marL="0" indent="0" algn="just">
              <a:buNone/>
            </a:pPr>
            <a:r>
              <a:rPr lang="en-GB" dirty="0"/>
              <a:t>It’s always important to stretch and warm up before doing any sport to get us ready for our activities.</a:t>
            </a:r>
          </a:p>
          <a:p>
            <a:pPr marL="0" indent="0" algn="just">
              <a:buNone/>
            </a:pPr>
            <a:endParaRPr lang="en-GB" dirty="0"/>
          </a:p>
          <a:p>
            <a:pPr marL="0" indent="0" algn="just">
              <a:buNone/>
            </a:pPr>
            <a:r>
              <a:rPr lang="en-GB" dirty="0"/>
              <a:t>Today we are going to do a Minecraft themed cosmic yoga for our warm up. Click the link below to begin.</a:t>
            </a:r>
          </a:p>
          <a:p>
            <a:pPr marL="0" indent="0" algn="just">
              <a:buNone/>
            </a:pPr>
            <a:endParaRPr lang="en-GB" dirty="0"/>
          </a:p>
          <a:p>
            <a:pPr marL="0" indent="0" algn="just">
              <a:buNone/>
            </a:pPr>
            <a:r>
              <a:rPr lang="en-US" dirty="0">
                <a:hlinkClick r:id="rId2"/>
              </a:rPr>
              <a:t>https://www.youtube.com/watch?v=02E1468SdHg&amp;list=PL8snGkhBF7nhEquR7wXbzIXjFrlXsze_H&amp;index=1</a:t>
            </a:r>
            <a:r>
              <a:rPr lang="en-GB" dirty="0"/>
              <a:t> </a:t>
            </a:r>
            <a:endParaRPr lang="en-US" dirty="0"/>
          </a:p>
        </p:txBody>
      </p:sp>
      <p:pic>
        <p:nvPicPr>
          <p:cNvPr id="4" name="Picture 4">
            <a:extLst>
              <a:ext uri="{FF2B5EF4-FFF2-40B4-BE49-F238E27FC236}">
                <a16:creationId xmlns:a16="http://schemas.microsoft.com/office/drawing/2014/main" id="{FF471C5C-227A-EA4A-B3CC-ABFE81FA33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61300" y="361157"/>
            <a:ext cx="3810000" cy="1397000"/>
          </a:xfrm>
          <a:prstGeom prst="rect">
            <a:avLst/>
          </a:prstGeom>
        </p:spPr>
      </p:pic>
    </p:spTree>
    <p:extLst>
      <p:ext uri="{BB962C8B-B14F-4D97-AF65-F5344CB8AC3E}">
        <p14:creationId xmlns:p14="http://schemas.microsoft.com/office/powerpoint/2010/main" val="31199388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48EFBD-3383-944F-821D-A7FAE4B03EA1}"/>
              </a:ext>
            </a:extLst>
          </p:cNvPr>
          <p:cNvSpPr>
            <a:spLocks noGrp="1"/>
          </p:cNvSpPr>
          <p:nvPr>
            <p:ph type="title"/>
          </p:nvPr>
        </p:nvSpPr>
        <p:spPr/>
        <p:txBody>
          <a:bodyPr>
            <a:normAutofit fontScale="90000"/>
          </a:bodyPr>
          <a:lstStyle/>
          <a:p>
            <a:r>
              <a:rPr lang="en-GB" b="1" dirty="0"/>
              <a:t>Activity </a:t>
            </a:r>
            <a:r>
              <a:rPr lang="en-GB" b="1" dirty="0" smtClean="0"/>
              <a:t>1: </a:t>
            </a:r>
            <a:r>
              <a:rPr lang="en-GB" b="1" dirty="0"/>
              <a:t>Create your own workout</a:t>
            </a:r>
            <a:endParaRPr lang="en-US" b="1" dirty="0"/>
          </a:p>
        </p:txBody>
      </p:sp>
      <p:sp>
        <p:nvSpPr>
          <p:cNvPr id="3" name="Content Placeholder 2">
            <a:extLst>
              <a:ext uri="{FF2B5EF4-FFF2-40B4-BE49-F238E27FC236}">
                <a16:creationId xmlns:a16="http://schemas.microsoft.com/office/drawing/2014/main" id="{7E528C7E-A1D9-C141-9DA8-08561F3A3412}"/>
              </a:ext>
            </a:extLst>
          </p:cNvPr>
          <p:cNvSpPr>
            <a:spLocks noGrp="1"/>
          </p:cNvSpPr>
          <p:nvPr>
            <p:ph idx="1"/>
          </p:nvPr>
        </p:nvSpPr>
        <p:spPr>
          <a:xfrm>
            <a:off x="838199" y="1492250"/>
            <a:ext cx="5903383" cy="5000625"/>
          </a:xfrm>
        </p:spPr>
        <p:txBody>
          <a:bodyPr>
            <a:noAutofit/>
          </a:bodyPr>
          <a:lstStyle/>
          <a:p>
            <a:pPr marL="0" indent="0">
              <a:buNone/>
            </a:pPr>
            <a:r>
              <a:rPr lang="en-GB" sz="2000" dirty="0"/>
              <a:t>Can you create your own workout! Using this guide and a dice, roll it to come up with your own hard work out.</a:t>
            </a:r>
          </a:p>
          <a:p>
            <a:pPr marL="0" indent="0">
              <a:buNone/>
            </a:pPr>
            <a:endParaRPr lang="en-GB" sz="2000" dirty="0"/>
          </a:p>
          <a:p>
            <a:pPr marL="0" indent="0">
              <a:buNone/>
            </a:pPr>
            <a:r>
              <a:rPr lang="en-GB" sz="2000" dirty="0"/>
              <a:t>Practice it yourself and then you could get someone at home to give it a go. </a:t>
            </a:r>
          </a:p>
          <a:p>
            <a:pPr marL="0" indent="0">
              <a:buNone/>
            </a:pPr>
            <a:endParaRPr lang="en-GB" sz="2000" dirty="0"/>
          </a:p>
          <a:p>
            <a:pPr marL="0" indent="0">
              <a:buNone/>
            </a:pPr>
            <a:r>
              <a:rPr lang="en-GB" sz="2000" dirty="0"/>
              <a:t>Try these extension tasks if your really enjoying this one:</a:t>
            </a:r>
          </a:p>
          <a:p>
            <a:pPr marL="457200" indent="-457200">
              <a:buFont typeface="+mj-lt"/>
              <a:buAutoNum type="arabicPeriod"/>
            </a:pPr>
            <a:r>
              <a:rPr lang="en-GB" sz="2000" dirty="0"/>
              <a:t>Create your own list of movements to try.</a:t>
            </a:r>
          </a:p>
          <a:p>
            <a:pPr marL="457200" indent="-457200">
              <a:buFont typeface="+mj-lt"/>
              <a:buAutoNum type="arabicPeriod"/>
            </a:pPr>
            <a:r>
              <a:rPr lang="en-GB" sz="2000" dirty="0"/>
              <a:t>Add some music to your routine and perform it for someone.</a:t>
            </a:r>
          </a:p>
          <a:p>
            <a:pPr marL="457200" indent="-457200">
              <a:buFont typeface="+mj-lt"/>
              <a:buAutoNum type="arabicPeriod"/>
            </a:pPr>
            <a:r>
              <a:rPr lang="en-GB" sz="2000" dirty="0"/>
              <a:t>Choose 3 different balances and link each balance with a movement from your list e.g. a twist, a jump, a roll. Try and hold each balance for 3-5 seconds.</a:t>
            </a:r>
          </a:p>
        </p:txBody>
      </p:sp>
      <p:pic>
        <p:nvPicPr>
          <p:cNvPr id="4" name="Picture 4">
            <a:extLst>
              <a:ext uri="{FF2B5EF4-FFF2-40B4-BE49-F238E27FC236}">
                <a16:creationId xmlns:a16="http://schemas.microsoft.com/office/drawing/2014/main" id="{8609059C-FB64-0B46-8959-3DEE04B67696}"/>
              </a:ext>
            </a:extLst>
          </p:cNvPr>
          <p:cNvPicPr>
            <a:picLocks noChangeAspect="1"/>
          </p:cNvPicPr>
          <p:nvPr/>
        </p:nvPicPr>
        <p:blipFill rotWithShape="1">
          <a:blip r:embed="rId2">
            <a:extLst>
              <a:ext uri="{28A0092B-C50C-407E-A947-70E740481C1C}">
                <a14:useLocalDpi xmlns:a14="http://schemas.microsoft.com/office/drawing/2010/main" val="0"/>
              </a:ext>
            </a:extLst>
          </a:blip>
          <a:srcRect l="8944" t="32707" r="53510" b="16352"/>
          <a:stretch/>
        </p:blipFill>
        <p:spPr>
          <a:xfrm>
            <a:off x="6866467" y="1717589"/>
            <a:ext cx="4487333" cy="4567410"/>
          </a:xfrm>
          <a:prstGeom prst="rect">
            <a:avLst/>
          </a:prstGeom>
        </p:spPr>
      </p:pic>
    </p:spTree>
    <p:extLst>
      <p:ext uri="{BB962C8B-B14F-4D97-AF65-F5344CB8AC3E}">
        <p14:creationId xmlns:p14="http://schemas.microsoft.com/office/powerpoint/2010/main" val="3160146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AD5A57-A6D0-EA4B-AC13-AAF039B931BB}"/>
              </a:ext>
            </a:extLst>
          </p:cNvPr>
          <p:cNvSpPr>
            <a:spLocks noGrp="1"/>
          </p:cNvSpPr>
          <p:nvPr>
            <p:ph type="title"/>
          </p:nvPr>
        </p:nvSpPr>
        <p:spPr/>
        <p:txBody>
          <a:bodyPr/>
          <a:lstStyle/>
          <a:p>
            <a:r>
              <a:rPr lang="en-GB" b="1" dirty="0"/>
              <a:t>Cool-down: Animal movers</a:t>
            </a:r>
            <a:endParaRPr lang="en-US" b="1" dirty="0"/>
          </a:p>
        </p:txBody>
      </p:sp>
      <p:sp>
        <p:nvSpPr>
          <p:cNvPr id="6" name="Content Placeholder 5">
            <a:extLst>
              <a:ext uri="{FF2B5EF4-FFF2-40B4-BE49-F238E27FC236}">
                <a16:creationId xmlns:a16="http://schemas.microsoft.com/office/drawing/2014/main" id="{5DF72491-379E-C445-9ED8-62F96D504E9B}"/>
              </a:ext>
            </a:extLst>
          </p:cNvPr>
          <p:cNvSpPr>
            <a:spLocks noGrp="1"/>
          </p:cNvSpPr>
          <p:nvPr>
            <p:ph idx="1"/>
          </p:nvPr>
        </p:nvSpPr>
        <p:spPr>
          <a:xfrm>
            <a:off x="838200" y="1751232"/>
            <a:ext cx="5403126" cy="3932017"/>
          </a:xfrm>
        </p:spPr>
        <p:txBody>
          <a:bodyPr/>
          <a:lstStyle/>
          <a:p>
            <a:pPr marL="0" indent="0" algn="just">
              <a:buNone/>
            </a:pPr>
            <a:r>
              <a:rPr lang="en-GB" dirty="0"/>
              <a:t>Using the guide here you can warm down and finish our P.E. lesson with a fun animal based game where someone at home needs to guess what animal you are from how you move and act. You can be any animal you choose.</a:t>
            </a:r>
          </a:p>
        </p:txBody>
      </p:sp>
      <p:pic>
        <p:nvPicPr>
          <p:cNvPr id="9" name="Picture 5">
            <a:extLst>
              <a:ext uri="{FF2B5EF4-FFF2-40B4-BE49-F238E27FC236}">
                <a16:creationId xmlns:a16="http://schemas.microsoft.com/office/drawing/2014/main" id="{20EF5D5F-06AC-A940-9374-2EBDF29B162B}"/>
              </a:ext>
            </a:extLst>
          </p:cNvPr>
          <p:cNvPicPr>
            <a:picLocks noChangeAspect="1"/>
          </p:cNvPicPr>
          <p:nvPr/>
        </p:nvPicPr>
        <p:blipFill rotWithShape="1">
          <a:blip r:embed="rId2">
            <a:extLst>
              <a:ext uri="{28A0092B-C50C-407E-A947-70E740481C1C}">
                <a14:useLocalDpi xmlns:a14="http://schemas.microsoft.com/office/drawing/2010/main" val="0"/>
              </a:ext>
            </a:extLst>
          </a:blip>
          <a:srcRect l="10318" t="29655" r="53663" b="17855"/>
          <a:stretch/>
        </p:blipFill>
        <p:spPr>
          <a:xfrm>
            <a:off x="7018866" y="1717589"/>
            <a:ext cx="4182533" cy="4572428"/>
          </a:xfrm>
          <a:prstGeom prst="rect">
            <a:avLst/>
          </a:prstGeom>
        </p:spPr>
      </p:pic>
    </p:spTree>
    <p:extLst>
      <p:ext uri="{BB962C8B-B14F-4D97-AF65-F5344CB8AC3E}">
        <p14:creationId xmlns:p14="http://schemas.microsoft.com/office/powerpoint/2010/main" val="37196955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FA98170B-16B4-8644-A1E2-64A6AA7A21B8}"/>
              </a:ext>
            </a:extLst>
          </p:cNvPr>
          <p:cNvSpPr txBox="1">
            <a:spLocks noGrp="1"/>
          </p:cNvSpPr>
          <p:nvPr>
            <p:ph type="title"/>
          </p:nvPr>
        </p:nvSpPr>
        <p:spPr>
          <a:xfrm>
            <a:off x="838200" y="365125"/>
            <a:ext cx="10515600" cy="1325563"/>
          </a:xfrm>
          <a:prstGeom prst="rect">
            <a:avLst/>
          </a:prstGeom>
        </p:spPr>
        <p:txBody>
          <a:bodyPr vert="horz" lIns="91440" tIns="45720" rIns="91440" bIns="45720" rtlCol="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a:t>Activities to keep you moving this half term</a:t>
            </a:r>
            <a:endParaRPr lang="en-US" b="1"/>
          </a:p>
        </p:txBody>
      </p:sp>
      <p:sp>
        <p:nvSpPr>
          <p:cNvPr id="7" name="Title 1">
            <a:extLst>
              <a:ext uri="{FF2B5EF4-FFF2-40B4-BE49-F238E27FC236}">
                <a16:creationId xmlns:a16="http://schemas.microsoft.com/office/drawing/2014/main" id="{EAACB773-AB58-3646-BC9C-FB96BBBB0388}"/>
              </a:ext>
            </a:extLst>
          </p:cNvPr>
          <p:cNvSpPr txBox="1">
            <a:spLocks noGrp="1"/>
          </p:cNvSpPr>
          <p:nvPr>
            <p:ph idx="1"/>
          </p:nvPr>
        </p:nvSpPr>
        <p:spPr>
          <a:xfrm>
            <a:off x="1120000" y="1825625"/>
            <a:ext cx="6358486" cy="4351338"/>
          </a:xfrm>
          <a:prstGeom prst="rect">
            <a:avLst/>
          </a:prstGeom>
        </p:spPr>
        <p:txBody>
          <a:bodyPr vert="horz" lIns="91440" tIns="45720" rIns="91440" bIns="45720" rtlCol="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spcAft>
                <a:spcPts val="600"/>
              </a:spcAft>
            </a:pPr>
            <a:r>
              <a:rPr lang="en-GB" sz="3700" dirty="0">
                <a:gradFill>
                  <a:gsLst>
                    <a:gs pos="34000">
                      <a:schemeClr val="tx1">
                        <a:lumMod val="93000"/>
                      </a:schemeClr>
                    </a:gs>
                    <a:gs pos="0">
                      <a:schemeClr val="bg1">
                        <a:lumMod val="25000"/>
                        <a:lumOff val="75000"/>
                      </a:schemeClr>
                    </a:gs>
                    <a:gs pos="100000">
                      <a:schemeClr val="tx1"/>
                    </a:gs>
                  </a:gsLst>
                  <a:lin ang="4800000" scaled="0"/>
                </a:gradFill>
              </a:rPr>
              <a:t>    The following activities are things you can do through the week to keep you moving and active this half term! Complete the challenges and keep us updated of how your getting on weekly. </a:t>
            </a:r>
            <a:endParaRPr lang="en-US" sz="3700" dirty="0">
              <a:gradFill>
                <a:gsLst>
                  <a:gs pos="34000">
                    <a:schemeClr val="tx1">
                      <a:lumMod val="93000"/>
                    </a:schemeClr>
                  </a:gs>
                  <a:gs pos="0">
                    <a:schemeClr val="bg1">
                      <a:lumMod val="25000"/>
                      <a:lumOff val="75000"/>
                    </a:schemeClr>
                  </a:gs>
                  <a:gs pos="100000">
                    <a:schemeClr val="tx1"/>
                  </a:gs>
                </a:gsLst>
                <a:lin ang="4800000" scaled="0"/>
              </a:gradFill>
            </a:endParaRPr>
          </a:p>
          <a:p>
            <a:pPr algn="just">
              <a:spcAft>
                <a:spcPts val="600"/>
              </a:spcAft>
            </a:pPr>
            <a:endParaRPr lang="en-US" sz="3700" b="1" dirty="0">
              <a:gradFill>
                <a:gsLst>
                  <a:gs pos="34000">
                    <a:schemeClr val="tx1">
                      <a:lumMod val="93000"/>
                    </a:schemeClr>
                  </a:gs>
                  <a:gs pos="0">
                    <a:schemeClr val="bg1">
                      <a:lumMod val="25000"/>
                      <a:lumOff val="75000"/>
                    </a:schemeClr>
                  </a:gs>
                  <a:gs pos="100000">
                    <a:schemeClr val="tx1"/>
                  </a:gs>
                </a:gsLst>
                <a:lin ang="4800000" scaled="0"/>
              </a:gradFill>
            </a:endParaRPr>
          </a:p>
        </p:txBody>
      </p:sp>
      <p:pic>
        <p:nvPicPr>
          <p:cNvPr id="11" name="Graphic 10" descr="Basketball">
            <a:extLst>
              <a:ext uri="{FF2B5EF4-FFF2-40B4-BE49-F238E27FC236}">
                <a16:creationId xmlns:a16="http://schemas.microsoft.com/office/drawing/2014/main" id="{15D76CBA-1A09-4F1F-87AC-08CAA229049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7922922" y="1924505"/>
            <a:ext cx="3354676" cy="3354676"/>
          </a:xfrm>
          <a:prstGeom prst="rect">
            <a:avLst/>
          </a:prstGeom>
        </p:spPr>
      </p:pic>
    </p:spTree>
    <p:extLst>
      <p:ext uri="{BB962C8B-B14F-4D97-AF65-F5344CB8AC3E}">
        <p14:creationId xmlns:p14="http://schemas.microsoft.com/office/powerpoint/2010/main" val="30639738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62AE13-4900-4F4A-BEEE-A36F818CA0F8}"/>
              </a:ext>
            </a:extLst>
          </p:cNvPr>
          <p:cNvSpPr>
            <a:spLocks noGrp="1"/>
          </p:cNvSpPr>
          <p:nvPr>
            <p:ph type="title"/>
          </p:nvPr>
        </p:nvSpPr>
        <p:spPr>
          <a:xfrm>
            <a:off x="838200" y="365125"/>
            <a:ext cx="10515600" cy="1325563"/>
          </a:xfrm>
        </p:spPr>
        <p:txBody>
          <a:bodyPr vert="horz" lIns="91440" tIns="45720" rIns="91440" bIns="45720" rtlCol="0" anchor="ctr">
            <a:normAutofit/>
          </a:bodyPr>
          <a:lstStyle/>
          <a:p>
            <a:r>
              <a:rPr lang="en-US"/>
              <a:t>Lockdown Bingo!</a:t>
            </a:r>
          </a:p>
        </p:txBody>
      </p:sp>
      <p:sp>
        <p:nvSpPr>
          <p:cNvPr id="11" name="Rounded Rectangle 17">
            <a:extLst>
              <a:ext uri="{FF2B5EF4-FFF2-40B4-BE49-F238E27FC236}">
                <a16:creationId xmlns:a16="http://schemas.microsoft.com/office/drawing/2014/main" id="{15045B1D-AED4-407C-BC82-BF20E4E4FF3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1948070"/>
            <a:ext cx="4773166" cy="3896140"/>
          </a:xfrm>
          <a:prstGeom prst="roundRect">
            <a:avLst>
              <a:gd name="adj" fmla="val 2028"/>
            </a:avLst>
          </a:prstGeom>
          <a:solidFill>
            <a:schemeClr val="tx1"/>
          </a:solidFill>
          <a:ln>
            <a:solidFill>
              <a:schemeClr val="accent1">
                <a:shade val="50000"/>
              </a:schemeClr>
            </a:solidFill>
          </a:ln>
          <a:effectLst>
            <a:innerShdw blurRad="127000" dist="12700">
              <a:prstClr val="black"/>
            </a:innerShdw>
            <a:reflection blurRad="6350" stA="52000" endA="300" endPos="20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6B91CA84-1D1D-0748-B720-9A37C11434F8}"/>
              </a:ext>
            </a:extLst>
          </p:cNvPr>
          <p:cNvSpPr txBox="1"/>
          <p:nvPr/>
        </p:nvSpPr>
        <p:spPr>
          <a:xfrm>
            <a:off x="6096000" y="1948069"/>
            <a:ext cx="5257799" cy="4228893"/>
          </a:xfrm>
          <a:prstGeom prst="rect">
            <a:avLst/>
          </a:prstGeom>
        </p:spPr>
        <p:txBody>
          <a:bodyPr vert="horz" lIns="91440" tIns="45720" rIns="91440" bIns="45720" rtlCol="0">
            <a:normAutofit/>
          </a:bodyPr>
          <a:lstStyle/>
          <a:p>
            <a:pPr indent="-228600" algn="just">
              <a:lnSpc>
                <a:spcPct val="90000"/>
              </a:lnSpc>
              <a:spcAft>
                <a:spcPts val="600"/>
              </a:spcAft>
              <a:buFont typeface="Arial" panose="020B0604020202020204" pitchFamily="34" charset="0"/>
              <a:buChar char="•"/>
            </a:pPr>
            <a:r>
              <a:rPr lang="en-US" sz="2400" b="1" dirty="0">
                <a:gradFill>
                  <a:gsLst>
                    <a:gs pos="34000">
                      <a:schemeClr val="tx1">
                        <a:lumMod val="93000"/>
                      </a:schemeClr>
                    </a:gs>
                    <a:gs pos="0">
                      <a:schemeClr val="bg1">
                        <a:lumMod val="25000"/>
                        <a:lumOff val="75000"/>
                      </a:schemeClr>
                    </a:gs>
                    <a:gs pos="100000">
                      <a:schemeClr val="tx2">
                        <a:lumMod val="0"/>
                        <a:lumOff val="100000"/>
                      </a:schemeClr>
                    </a:gs>
                  </a:gsLst>
                  <a:lin ang="4800000" scaled="0"/>
                </a:gradFill>
              </a:rPr>
              <a:t> </a:t>
            </a:r>
            <a:r>
              <a:rPr lang="en-US" sz="2400" dirty="0">
                <a:gradFill>
                  <a:gsLst>
                    <a:gs pos="34000">
                      <a:schemeClr val="tx1">
                        <a:lumMod val="93000"/>
                      </a:schemeClr>
                    </a:gs>
                    <a:gs pos="0">
                      <a:schemeClr val="bg1">
                        <a:lumMod val="25000"/>
                        <a:lumOff val="75000"/>
                      </a:schemeClr>
                    </a:gs>
                    <a:gs pos="100000">
                      <a:schemeClr val="tx2">
                        <a:lumMod val="0"/>
                        <a:lumOff val="100000"/>
                      </a:schemeClr>
                    </a:gs>
                  </a:gsLst>
                  <a:lin ang="4800000" scaled="0"/>
                </a:gradFill>
              </a:rPr>
              <a:t>Staying active is extremely important, we should aim to do physical activity everyday for 60 minutes if you are aged between 5-18. </a:t>
            </a:r>
          </a:p>
          <a:p>
            <a:pPr indent="-228600" algn="just">
              <a:lnSpc>
                <a:spcPct val="90000"/>
              </a:lnSpc>
              <a:spcAft>
                <a:spcPts val="600"/>
              </a:spcAft>
              <a:buFont typeface="Arial" panose="020B0604020202020204" pitchFamily="34" charset="0"/>
              <a:buChar char="•"/>
            </a:pPr>
            <a:endParaRPr lang="en-US" sz="2400" dirty="0">
              <a:gradFill>
                <a:gsLst>
                  <a:gs pos="34000">
                    <a:schemeClr val="tx1">
                      <a:lumMod val="93000"/>
                    </a:schemeClr>
                  </a:gs>
                  <a:gs pos="0">
                    <a:schemeClr val="bg1">
                      <a:lumMod val="25000"/>
                      <a:lumOff val="75000"/>
                    </a:schemeClr>
                  </a:gs>
                  <a:gs pos="100000">
                    <a:schemeClr val="tx2">
                      <a:lumMod val="0"/>
                      <a:lumOff val="100000"/>
                    </a:schemeClr>
                  </a:gs>
                </a:gsLst>
                <a:lin ang="4800000" scaled="0"/>
              </a:gradFill>
            </a:endParaRPr>
          </a:p>
          <a:p>
            <a:pPr indent="-228600" algn="just">
              <a:lnSpc>
                <a:spcPct val="90000"/>
              </a:lnSpc>
              <a:spcAft>
                <a:spcPts val="600"/>
              </a:spcAft>
              <a:buFont typeface="Arial" panose="020B0604020202020204" pitchFamily="34" charset="0"/>
              <a:buChar char="•"/>
            </a:pPr>
            <a:r>
              <a:rPr lang="en-US" sz="2400" dirty="0">
                <a:gradFill>
                  <a:gsLst>
                    <a:gs pos="34000">
                      <a:schemeClr val="tx1">
                        <a:lumMod val="93000"/>
                      </a:schemeClr>
                    </a:gs>
                    <a:gs pos="0">
                      <a:schemeClr val="bg1">
                        <a:lumMod val="25000"/>
                        <a:lumOff val="75000"/>
                      </a:schemeClr>
                    </a:gs>
                    <a:gs pos="100000">
                      <a:schemeClr val="tx2">
                        <a:lumMod val="0"/>
                        <a:lumOff val="100000"/>
                      </a:schemeClr>
                    </a:gs>
                  </a:gsLst>
                  <a:lin ang="4800000" scaled="0"/>
                </a:gradFill>
              </a:rPr>
              <a:t>Try these great ideas on our bingo sheet and see if you can complete a line a week or better yet complete the entire sheet by the end of lockdown and celebrate getting BINGO!!!</a:t>
            </a:r>
          </a:p>
        </p:txBody>
      </p:sp>
      <p:pic>
        <p:nvPicPr>
          <p:cNvPr id="15" name="Picture 16">
            <a:extLst>
              <a:ext uri="{FF2B5EF4-FFF2-40B4-BE49-F238E27FC236}">
                <a16:creationId xmlns:a16="http://schemas.microsoft.com/office/drawing/2014/main" id="{858EB66A-5F13-794E-B11C-22AF854D1BD7}"/>
              </a:ext>
            </a:extLst>
          </p:cNvPr>
          <p:cNvPicPr>
            <a:picLocks noChangeAspect="1"/>
          </p:cNvPicPr>
          <p:nvPr/>
        </p:nvPicPr>
        <p:blipFill rotWithShape="1">
          <a:blip r:embed="rId3">
            <a:extLst>
              <a:ext uri="{28A0092B-C50C-407E-A947-70E740481C1C}">
                <a14:useLocalDpi xmlns:a14="http://schemas.microsoft.com/office/drawing/2010/main" val="0"/>
              </a:ext>
            </a:extLst>
          </a:blip>
          <a:srcRect r="37917"/>
          <a:stretch/>
        </p:blipFill>
        <p:spPr>
          <a:xfrm>
            <a:off x="924820" y="2034115"/>
            <a:ext cx="4559111" cy="3733801"/>
          </a:xfrm>
          <a:prstGeom prst="rect">
            <a:avLst/>
          </a:prstGeom>
        </p:spPr>
      </p:pic>
    </p:spTree>
    <p:extLst>
      <p:ext uri="{BB962C8B-B14F-4D97-AF65-F5344CB8AC3E}">
        <p14:creationId xmlns:p14="http://schemas.microsoft.com/office/powerpoint/2010/main" val="4822950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84573A-ED52-B540-AC10-C92B52AE28FA}"/>
              </a:ext>
            </a:extLst>
          </p:cNvPr>
          <p:cNvSpPr>
            <a:spLocks noGrp="1"/>
          </p:cNvSpPr>
          <p:nvPr>
            <p:ph type="title"/>
          </p:nvPr>
        </p:nvSpPr>
        <p:spPr/>
        <p:txBody>
          <a:bodyPr/>
          <a:lstStyle/>
          <a:p>
            <a:r>
              <a:rPr lang="en-GB" dirty="0"/>
              <a:t>Scavenger Hunt </a:t>
            </a:r>
            <a:endParaRPr lang="en-US" dirty="0"/>
          </a:p>
        </p:txBody>
      </p:sp>
      <p:pic>
        <p:nvPicPr>
          <p:cNvPr id="4" name="Picture 4">
            <a:extLst>
              <a:ext uri="{FF2B5EF4-FFF2-40B4-BE49-F238E27FC236}">
                <a16:creationId xmlns:a16="http://schemas.microsoft.com/office/drawing/2014/main" id="{AC96E45A-04E2-A145-8754-AE57FADC931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67789" y="2514285"/>
            <a:ext cx="4486011" cy="2523381"/>
          </a:xfrm>
        </p:spPr>
      </p:pic>
      <p:sp>
        <p:nvSpPr>
          <p:cNvPr id="5" name="TextBox 4">
            <a:extLst>
              <a:ext uri="{FF2B5EF4-FFF2-40B4-BE49-F238E27FC236}">
                <a16:creationId xmlns:a16="http://schemas.microsoft.com/office/drawing/2014/main" id="{E1E5E843-0804-F746-916C-ADDFF3297597}"/>
              </a:ext>
            </a:extLst>
          </p:cNvPr>
          <p:cNvSpPr txBox="1"/>
          <p:nvPr/>
        </p:nvSpPr>
        <p:spPr>
          <a:xfrm>
            <a:off x="838200" y="1502688"/>
            <a:ext cx="6029589" cy="5355312"/>
          </a:xfrm>
          <a:prstGeom prst="rect">
            <a:avLst/>
          </a:prstGeom>
          <a:noFill/>
        </p:spPr>
        <p:txBody>
          <a:bodyPr wrap="square" rtlCol="0">
            <a:spAutoFit/>
          </a:bodyPr>
          <a:lstStyle/>
          <a:p>
            <a:pPr algn="just"/>
            <a:r>
              <a:rPr lang="en-GB" dirty="0"/>
              <a:t>Indoor scavenger hunt is the perfect challenge for being stuck inside. </a:t>
            </a:r>
          </a:p>
          <a:p>
            <a:pPr algn="just"/>
            <a:endParaRPr lang="en-GB" dirty="0"/>
          </a:p>
          <a:p>
            <a:pPr marL="342900" indent="-342900" algn="just">
              <a:buAutoNum type="arabicPeriod"/>
            </a:pPr>
            <a:r>
              <a:rPr lang="en-GB" dirty="0"/>
              <a:t>Find some small items that you could hide around the house.</a:t>
            </a:r>
          </a:p>
          <a:p>
            <a:pPr marL="342900" indent="-342900" algn="just">
              <a:buAutoNum type="arabicPeriod"/>
            </a:pPr>
            <a:r>
              <a:rPr lang="en-GB" dirty="0"/>
              <a:t>Get someone at home to hide them - you could start with just one room, or one item in each room. </a:t>
            </a:r>
          </a:p>
          <a:p>
            <a:pPr marL="342900" indent="-342900" algn="just">
              <a:buAutoNum type="arabicPeriod"/>
            </a:pPr>
            <a:r>
              <a:rPr lang="en-GB" dirty="0"/>
              <a:t>Time how long it takes to collect them all. </a:t>
            </a:r>
          </a:p>
          <a:p>
            <a:pPr marL="342900" indent="-342900" algn="just">
              <a:buAutoNum type="arabicPeriod"/>
            </a:pPr>
            <a:r>
              <a:rPr lang="en-GB" dirty="0"/>
              <a:t>Try it again and try and beat your time. </a:t>
            </a:r>
          </a:p>
          <a:p>
            <a:pPr marL="342900" indent="-342900" algn="just">
              <a:buAutoNum type="arabicPeriod"/>
            </a:pPr>
            <a:endParaRPr lang="en-GB" dirty="0"/>
          </a:p>
          <a:p>
            <a:pPr algn="just"/>
            <a:endParaRPr lang="en-GB" dirty="0"/>
          </a:p>
          <a:p>
            <a:pPr algn="just"/>
            <a:r>
              <a:rPr lang="en-GB" dirty="0"/>
              <a:t>Ways to make it more challenging;</a:t>
            </a:r>
          </a:p>
          <a:p>
            <a:pPr marL="342900" indent="-342900" algn="just">
              <a:buFont typeface="+mj-lt"/>
              <a:buAutoNum type="arabicPeriod"/>
            </a:pPr>
            <a:r>
              <a:rPr lang="en-GB" dirty="0"/>
              <a:t>Add more items and try and make them smaller and smaller so they’re harder to spot.</a:t>
            </a:r>
          </a:p>
          <a:p>
            <a:pPr marL="342900" indent="-342900" algn="just">
              <a:buFont typeface="+mj-lt"/>
              <a:buAutoNum type="arabicPeriod"/>
            </a:pPr>
            <a:r>
              <a:rPr lang="en-GB" dirty="0"/>
              <a:t>Add more rooms to the hunt so you have got an bigger area to search in.</a:t>
            </a:r>
          </a:p>
          <a:p>
            <a:pPr marL="342900" indent="-342900" algn="just">
              <a:buFont typeface="+mj-lt"/>
              <a:buAutoNum type="arabicPeriod"/>
            </a:pPr>
            <a:r>
              <a:rPr lang="en-GB" dirty="0"/>
              <a:t>Try to do complete the scavenger hunt moving in different ways. Have to move on all fours, only allowed to hop on one leg etc.</a:t>
            </a:r>
          </a:p>
        </p:txBody>
      </p:sp>
    </p:spTree>
    <p:extLst>
      <p:ext uri="{BB962C8B-B14F-4D97-AF65-F5344CB8AC3E}">
        <p14:creationId xmlns:p14="http://schemas.microsoft.com/office/powerpoint/2010/main" val="9207669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F31B9-7F40-4740-96E7-B81FA9CE15AC}"/>
              </a:ext>
            </a:extLst>
          </p:cNvPr>
          <p:cNvSpPr>
            <a:spLocks noGrp="1"/>
          </p:cNvSpPr>
          <p:nvPr>
            <p:ph type="title"/>
          </p:nvPr>
        </p:nvSpPr>
        <p:spPr/>
        <p:txBody>
          <a:bodyPr/>
          <a:lstStyle/>
          <a:p>
            <a:r>
              <a:rPr lang="en-GB" dirty="0"/>
              <a:t>Joe Wicks: P.E at home</a:t>
            </a:r>
            <a:endParaRPr lang="en-US" dirty="0"/>
          </a:p>
        </p:txBody>
      </p:sp>
      <p:sp>
        <p:nvSpPr>
          <p:cNvPr id="3" name="Content Placeholder 2">
            <a:extLst>
              <a:ext uri="{FF2B5EF4-FFF2-40B4-BE49-F238E27FC236}">
                <a16:creationId xmlns:a16="http://schemas.microsoft.com/office/drawing/2014/main" id="{AFDC6641-DC86-8040-A60F-5ED227DF4A2D}"/>
              </a:ext>
            </a:extLst>
          </p:cNvPr>
          <p:cNvSpPr>
            <a:spLocks noGrp="1"/>
          </p:cNvSpPr>
          <p:nvPr>
            <p:ph idx="1"/>
          </p:nvPr>
        </p:nvSpPr>
        <p:spPr>
          <a:xfrm>
            <a:off x="838200" y="1825625"/>
            <a:ext cx="10515600" cy="4351338"/>
          </a:xfrm>
        </p:spPr>
        <p:txBody>
          <a:bodyPr>
            <a:normAutofit fontScale="92500" lnSpcReduction="10000"/>
          </a:bodyPr>
          <a:lstStyle/>
          <a:p>
            <a:pPr marL="0" indent="0">
              <a:buNone/>
            </a:pPr>
            <a:r>
              <a:rPr lang="en-GB" sz="2800" dirty="0"/>
              <a:t>If you are still looking for more workout-based activities, Joe Wicks’ weekly workouts are great for kids of all ages.</a:t>
            </a:r>
          </a:p>
          <a:p>
            <a:pPr marL="0" indent="0">
              <a:buNone/>
            </a:pPr>
            <a:endParaRPr lang="en-GB" sz="2800" dirty="0"/>
          </a:p>
          <a:p>
            <a:pPr marL="0" indent="0">
              <a:buNone/>
            </a:pPr>
            <a:r>
              <a:rPr lang="en-GB" sz="2800" dirty="0"/>
              <a:t>They are three times a week: Monday, Wednesday and Friday live streamed from 9am. </a:t>
            </a:r>
          </a:p>
          <a:p>
            <a:pPr marL="0" indent="0">
              <a:buNone/>
            </a:pPr>
            <a:endParaRPr lang="en-GB" sz="2800" dirty="0"/>
          </a:p>
          <a:p>
            <a:pPr marL="0" indent="0">
              <a:buNone/>
            </a:pPr>
            <a:r>
              <a:rPr lang="en-GB" sz="2800" dirty="0"/>
              <a:t>YouTube channel link: </a:t>
            </a:r>
            <a:r>
              <a:rPr lang="en-GB" sz="2800" dirty="0">
                <a:hlinkClick r:id="rId2"/>
              </a:rPr>
              <a:t>https://www.youtube.com/channel/UCAxW1XT0iEJo0TYlRfn6rYQ</a:t>
            </a:r>
            <a:endParaRPr lang="en-GB" sz="2800" dirty="0"/>
          </a:p>
          <a:p>
            <a:pPr marL="0" indent="0">
              <a:buNone/>
            </a:pPr>
            <a:endParaRPr lang="en-GB" sz="2800" dirty="0"/>
          </a:p>
          <a:p>
            <a:pPr marL="0" indent="0">
              <a:buNone/>
            </a:pPr>
            <a:r>
              <a:rPr lang="en-GB" sz="2800" dirty="0"/>
              <a:t>These videos are an excellent tool to use both at school and at home that many schools just like ours are taking advantage off and thankful for. </a:t>
            </a:r>
            <a:endParaRPr lang="en-US" sz="2800" dirty="0"/>
          </a:p>
        </p:txBody>
      </p:sp>
    </p:spTree>
    <p:extLst>
      <p:ext uri="{BB962C8B-B14F-4D97-AF65-F5344CB8AC3E}">
        <p14:creationId xmlns:p14="http://schemas.microsoft.com/office/powerpoint/2010/main" val="311679349"/>
      </p:ext>
    </p:extLst>
  </p:cSld>
  <p:clrMapOvr>
    <a:masterClrMapping/>
  </p:clrMapOvr>
</p:sld>
</file>

<file path=ppt/theme/theme1.xml><?xml version="1.0" encoding="utf-8"?>
<a:theme xmlns:a="http://schemas.openxmlformats.org/drawingml/2006/main" name="Depth">
  <a:themeElements>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Depth">
      <a:maj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docProps/app.xml><?xml version="1.0" encoding="utf-8"?>
<Properties xmlns="http://schemas.openxmlformats.org/officeDocument/2006/extended-properties" xmlns:vt="http://schemas.openxmlformats.org/officeDocument/2006/docPropsVTypes">
  <TotalTime>24</TotalTime>
  <Words>823</Words>
  <Application>Microsoft Office PowerPoint</Application>
  <PresentationFormat>Widescreen</PresentationFormat>
  <Paragraphs>57</Paragraphs>
  <Slides>10</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10</vt:i4>
      </vt:variant>
    </vt:vector>
  </HeadingPairs>
  <TitlesOfParts>
    <vt:vector size="13" baseType="lpstr">
      <vt:lpstr>Arial</vt:lpstr>
      <vt:lpstr>Corbel</vt:lpstr>
      <vt:lpstr>Depth</vt:lpstr>
      <vt:lpstr>P.E from Home Reception</vt:lpstr>
      <vt:lpstr>Introduction</vt:lpstr>
      <vt:lpstr>Warm-up: Cosmic Yoga </vt:lpstr>
      <vt:lpstr>Activity 1: Create your own workout</vt:lpstr>
      <vt:lpstr>Cool-down: Animal movers</vt:lpstr>
      <vt:lpstr>Activities to keep you moving this half term</vt:lpstr>
      <vt:lpstr>Lockdown Bingo!</vt:lpstr>
      <vt:lpstr>Scavenger Hunt </vt:lpstr>
      <vt:lpstr>Joe Wicks: P.E at home</vt:lpstr>
      <vt:lpstr>Bonus Challenge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 from Home KS1</dc:title>
  <dc:creator>Elliott Berry</dc:creator>
  <cp:lastModifiedBy>Puttick, Lauren</cp:lastModifiedBy>
  <cp:revision>13</cp:revision>
  <dcterms:created xsi:type="dcterms:W3CDTF">2021-01-11T11:13:14Z</dcterms:created>
  <dcterms:modified xsi:type="dcterms:W3CDTF">2021-01-18T14:19:14Z</dcterms:modified>
</cp:coreProperties>
</file>