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1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8A7A67D6-371F-4565-8B66-79B0A17C1EB2}"/>
    <pc:docChg chg="custSel modSld">
      <pc:chgData name="Abi Aldridge" userId="77aafed4-63e6-4afd-b539-4bbf4fcc2bfe" providerId="ADAL" clId="{8A7A67D6-371F-4565-8B66-79B0A17C1EB2}" dt="2021-01-06T12:58:12.129" v="2" actId="1076"/>
      <pc:docMkLst>
        <pc:docMk/>
      </pc:docMkLst>
      <pc:sldChg chg="delSp modSp">
        <pc:chgData name="Abi Aldridge" userId="77aafed4-63e6-4afd-b539-4bbf4fcc2bfe" providerId="ADAL" clId="{8A7A67D6-371F-4565-8B66-79B0A17C1EB2}" dt="2021-01-06T12:58:12.129" v="2" actId="1076"/>
        <pc:sldMkLst>
          <pc:docMk/>
          <pc:sldMk cId="2767708440" sldId="263"/>
        </pc:sldMkLst>
        <pc:spChg chg="del">
          <ac:chgData name="Abi Aldridge" userId="77aafed4-63e6-4afd-b539-4bbf4fcc2bfe" providerId="ADAL" clId="{8A7A67D6-371F-4565-8B66-79B0A17C1EB2}" dt="2021-01-06T12:58:05.657" v="0" actId="478"/>
          <ac:spMkLst>
            <pc:docMk/>
            <pc:sldMk cId="2767708440" sldId="263"/>
            <ac:spMk id="3" creationId="{07343637-D19B-4853-9B33-507C4CF6990F}"/>
          </ac:spMkLst>
        </pc:sp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9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0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1" creationId="{00000000-0000-0000-0000-000000000000}"/>
          </ac:picMkLst>
        </pc:picChg>
        <pc:picChg chg="del">
          <ac:chgData name="Abi Aldridge" userId="77aafed4-63e6-4afd-b539-4bbf4fcc2bfe" providerId="ADAL" clId="{8A7A67D6-371F-4565-8B66-79B0A17C1EB2}" dt="2021-01-06T12:58:06.265" v="1" actId="478"/>
          <ac:picMkLst>
            <pc:docMk/>
            <pc:sldMk cId="2767708440" sldId="263"/>
            <ac:picMk id="16" creationId="{00000000-0000-0000-0000-000000000000}"/>
          </ac:picMkLst>
        </pc:picChg>
      </pc:sldChg>
    </pc:docChg>
  </pc:docChgLst>
  <pc:docChgLst>
    <pc:chgData name="Susan Rogers" userId="c3d15b49-e349-4bff-b950-8db095e6b10f" providerId="ADAL" clId="{EF82D6DC-FA95-462D-9211-304E206216E9}"/>
    <pc:docChg chg="custSel modSld">
      <pc:chgData name="Susan Rogers" userId="c3d15b49-e349-4bff-b950-8db095e6b10f" providerId="ADAL" clId="{EF82D6DC-FA95-462D-9211-304E206216E9}" dt="2020-10-12T13:55:14.317" v="0" actId="478"/>
      <pc:docMkLst>
        <pc:docMk/>
      </pc:docMkLst>
      <pc:sldChg chg="delSp">
        <pc:chgData name="Susan Rogers" userId="c3d15b49-e349-4bff-b950-8db095e6b10f" providerId="ADAL" clId="{EF82D6DC-FA95-462D-9211-304E206216E9}" dt="2020-10-12T13:55:14.317" v="0" actId="478"/>
        <pc:sldMkLst>
          <pc:docMk/>
          <pc:sldMk cId="4036788" sldId="261"/>
        </pc:sldMkLst>
        <pc:spChg chg="del">
          <ac:chgData name="Susan Rogers" userId="c3d15b49-e349-4bff-b950-8db095e6b10f" providerId="ADAL" clId="{EF82D6DC-FA95-462D-9211-304E206216E9}" dt="2020-10-12T13:55:14.317" v="0" actId="478"/>
          <ac:spMkLst>
            <pc:docMk/>
            <pc:sldMk cId="4036788" sldId="261"/>
            <ac:spMk id="6" creationId="{674D4EE9-70FA-4BD8-9ED9-44B577D588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2.emf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rfbOkWFTRAw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2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r>
              <a:rPr lang="en-US" sz="50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 lnSpcReduction="10000"/>
          </a:bodyPr>
          <a:lstStyle/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632" y="4369318"/>
            <a:ext cx="8478036" cy="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41" y="2053714"/>
            <a:ext cx="10438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Self- expression is about communicating your individual thoughts, feelings and emotions.  This can be through </a:t>
            </a:r>
          </a:p>
          <a:p>
            <a:r>
              <a:rPr lang="en-GB" sz="3200" dirty="0" smtClean="0"/>
              <a:t>art forms such as writing, drawing, music or dance.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685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991809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58E3FBC-3915-47E4-B7B3-1D72BC77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62" y="1758560"/>
            <a:ext cx="7934476" cy="450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ee-if-you....vide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" y="298824"/>
            <a:ext cx="10406822" cy="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1691" y="2586446"/>
            <a:ext cx="2978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Self expression is a great way to free your mind.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01809" y="1711082"/>
            <a:ext cx="9699239" cy="4436026"/>
            <a:chOff x="738952" y="1720364"/>
            <a:chExt cx="10291906" cy="4707087"/>
          </a:xfrm>
        </p:grpSpPr>
        <p:pic>
          <p:nvPicPr>
            <p:cNvPr id="2054" name="Picture 6" descr="girl with paint of body">
              <a:extLst>
                <a:ext uri="{FF2B5EF4-FFF2-40B4-BE49-F238E27FC236}">
                  <a16:creationId xmlns:a16="http://schemas.microsoft.com/office/drawing/2014/main" id="{6B704BB3-FDB2-4A0A-81FF-A732CAC8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" y="1725487"/>
              <a:ext cx="3119429" cy="469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rl wearing black vest raising two hands near green grass field during daytime">
              <a:extLst>
                <a:ext uri="{FF2B5EF4-FFF2-40B4-BE49-F238E27FC236}">
                  <a16:creationId xmlns:a16="http://schemas.microsoft.com/office/drawing/2014/main" id="{E83AEFBD-DCA8-470A-80F6-E98428FB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2" y="1721575"/>
              <a:ext cx="3430821" cy="229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oy in green hoodie holding pencil">
              <a:extLst>
                <a:ext uri="{FF2B5EF4-FFF2-40B4-BE49-F238E27FC236}">
                  <a16:creationId xmlns:a16="http://schemas.microsoft.com/office/drawing/2014/main" id="{7A350A00-F6FE-422B-806C-5A6C6EB5C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273" y="1720364"/>
              <a:ext cx="3441161" cy="229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boy singing on microphone with pop filter">
              <a:extLst>
                <a:ext uri="{FF2B5EF4-FFF2-40B4-BE49-F238E27FC236}">
                  <a16:creationId xmlns:a16="http://schemas.microsoft.com/office/drawing/2014/main" id="{2D666974-DF82-45CD-B5F8-D88A5D8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4" y="4144341"/>
              <a:ext cx="3422952" cy="2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irl holding pen">
              <a:extLst>
                <a:ext uri="{FF2B5EF4-FFF2-40B4-BE49-F238E27FC236}">
                  <a16:creationId xmlns:a16="http://schemas.microsoft.com/office/drawing/2014/main" id="{8ACC3F72-EC68-440C-8C34-91FFD456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36" y="4144582"/>
              <a:ext cx="3465222" cy="227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5</a:t>
            </a:r>
            <a:endParaRPr lang="en-GB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How-does...you-feel-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68" y="313703"/>
            <a:ext cx="9126816" cy="9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7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1234" y="501653"/>
            <a:ext cx="905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How do you like to express yourself creatively?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5410ED-9552-423D-ABFC-6FF8BDFC7A6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a7637a19-367a-4688-a577-98d1b2f5287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c08b032f-9e00-415d-9c15-e247b3ec09d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65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Wood, S</cp:lastModifiedBy>
  <cp:revision>29</cp:revision>
  <dcterms:created xsi:type="dcterms:W3CDTF">2020-10-12T13:02:18Z</dcterms:created>
  <dcterms:modified xsi:type="dcterms:W3CDTF">2021-02-02T20:18:28Z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