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results?sp=mAEB&amp;search_query=mr+vox+alphabet+song+zed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honicsplay.co.uk/resources/phase/3/picnic-on-pluto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Friday</a:t>
            </a:r>
            <a:r>
              <a:rPr lang="en-GB" dirty="0" smtClean="0">
                <a:latin typeface="Comic Sans MS" panose="030F0702030302020204" pitchFamily="66" charset="0"/>
              </a:rPr>
              <a:t> 15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all set 2 + </a:t>
            </a:r>
            <a:r>
              <a:rPr lang="en-GB" sz="2800" dirty="0" smtClean="0">
                <a:latin typeface="Comic Sans MS" panose="030F0702030302020204" pitchFamily="66" charset="0"/>
              </a:rPr>
              <a:t>j, v, w and x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Choose Phase 2 Tricky Words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join in with the alphabet song? Remember that we say the letter names and not their sounds.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35970" y="2743273"/>
            <a:ext cx="8843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https://www.youtube.com/results?sp=mAEB&amp;search_query=mr+vox+alphabet+song+zed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854592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Play Picnic on Pluto on Phonics Play.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Blend the sounds to read the words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Phase 3 – </a:t>
            </a:r>
            <a:r>
              <a:rPr lang="en-GB" sz="2800" dirty="0" smtClean="0">
                <a:latin typeface="Comic Sans MS" panose="030F0702030302020204" pitchFamily="66" charset="0"/>
              </a:rPr>
              <a:t>focus on this weeks sounds: j, </a:t>
            </a:r>
            <a:r>
              <a:rPr lang="en-GB" sz="2800" dirty="0" smtClean="0">
                <a:latin typeface="Comic Sans MS" panose="030F0702030302020204" pitchFamily="66" charset="0"/>
              </a:rPr>
              <a:t>v, w and x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836268" y="3530003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494623" y="55572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https://www.phonicsplay.co.uk/resources/phase/3/picnic-on-pluto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190" t="24401" r="6594" b="34559"/>
          <a:stretch/>
        </p:blipFill>
        <p:spPr>
          <a:xfrm>
            <a:off x="1101155" y="2983034"/>
            <a:ext cx="3801292" cy="30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09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128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28</cp:revision>
  <dcterms:created xsi:type="dcterms:W3CDTF">2021-01-06T20:29:02Z</dcterms:created>
  <dcterms:modified xsi:type="dcterms:W3CDTF">2021-01-07T22:22:13Z</dcterms:modified>
</cp:coreProperties>
</file>