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onicsplay.co.uk/resources/phase/2/flashcards-speed-trial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phonicsplay.co.uk/resources/phase/2/tricky-word-trucks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SadirablKc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jOCuGIme9Q" TargetMode="External"/><Relationship Id="rId2" Type="http://schemas.openxmlformats.org/officeDocument/2006/relationships/hyperlink" Target="https://www.bbc.co.uk/bitesize/topics/zvq9bdm/articles/z7p3pg8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bing.com/images/search?q=web+cartoon&amp;id=25F487749A61DB11EE82BA29B66206CE677C7216&amp;FORM=IQFRBA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Phonics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Thursday 14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January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2" y="660602"/>
            <a:ext cx="105747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write the words to match the pictures?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570" y="2262732"/>
            <a:ext cx="2467930" cy="2884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79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14439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Practise your sounds using Flashcards Speed Trial on Phonics Play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Pick individual graphemes – all set 2 + j, v and w</a:t>
            </a:r>
            <a:endParaRPr lang="en-GB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5257" t="33483" r="65126" b="22588"/>
          <a:stretch/>
        </p:blipFill>
        <p:spPr>
          <a:xfrm>
            <a:off x="2534193" y="2376921"/>
            <a:ext cx="3853543" cy="321346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970739" y="2376921"/>
            <a:ext cx="295465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Username: jan21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Password: home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2760617" y="573202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hlinkClick r:id="rId3"/>
              </a:rPr>
              <a:t>https://www.phonicsplay.co.uk/resources/phase/2/flashcards-speed-trials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475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Practise reading your keywords using Tricky Word Trucks on Phonics Play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Choose Phase 2 Tricky Words</a:t>
            </a:r>
            <a:endParaRPr lang="en-GB" sz="2800" dirty="0"/>
          </a:p>
        </p:txBody>
      </p:sp>
      <p:sp>
        <p:nvSpPr>
          <p:cNvPr id="6" name="Rectangle 5"/>
          <p:cNvSpPr/>
          <p:nvPr/>
        </p:nvSpPr>
        <p:spPr>
          <a:xfrm>
            <a:off x="5520762" y="3382761"/>
            <a:ext cx="295465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Username: jan21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Password: home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2760617" y="573202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>
                <a:hlinkClick r:id="rId2"/>
              </a:rPr>
              <a:t>https://www.phonicsplay.co.uk/resources/phase/2/tricky-word-trucks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64692" t="32254" r="5892" b="23607"/>
          <a:stretch/>
        </p:blipFill>
        <p:spPr>
          <a:xfrm>
            <a:off x="1312144" y="2552147"/>
            <a:ext cx="3827418" cy="322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176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Today we are looking at the sound x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134613" y="5190381"/>
            <a:ext cx="60462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draw the letter in the air?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02674" y="3736050"/>
            <a:ext cx="88696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  <a:hlinkClick r:id="rId2"/>
              </a:rPr>
              <a:t>https://www.youtube.com/watch?v=pSadirablKc</a:t>
            </a:r>
            <a:endParaRPr lang="en-GB" sz="28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52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find the words that begin with the x sound?</a:t>
            </a:r>
          </a:p>
        </p:txBody>
      </p:sp>
      <p:sp>
        <p:nvSpPr>
          <p:cNvPr id="2" name="Rectangle 1"/>
          <p:cNvSpPr/>
          <p:nvPr/>
        </p:nvSpPr>
        <p:spPr>
          <a:xfrm>
            <a:off x="2904308" y="2413503"/>
            <a:ext cx="72455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2"/>
              </a:rPr>
              <a:t>https://www.bbc.co.uk/bitesize/topics/zvq9bdm/articles/z7p3pg8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711581" y="4326025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Watch the video of Geraldine the Giraffe looking at the x sound:</a:t>
            </a:r>
          </a:p>
        </p:txBody>
      </p:sp>
      <p:sp>
        <p:nvSpPr>
          <p:cNvPr id="9" name="Rectangle 8"/>
          <p:cNvSpPr/>
          <p:nvPr/>
        </p:nvSpPr>
        <p:spPr>
          <a:xfrm>
            <a:off x="2235581" y="5401818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  <a:hlinkClick r:id="rId3"/>
              </a:rPr>
              <a:t>https://www.youtube.com/watch?v=WjOCuGIme9Q</a:t>
            </a:r>
            <a:endParaRPr lang="en-GB" sz="28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3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2" y="660602"/>
            <a:ext cx="105747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write the words to match the pictures? </a:t>
            </a:r>
          </a:p>
        </p:txBody>
      </p:sp>
      <p:pic>
        <p:nvPicPr>
          <p:cNvPr id="1026" name="Picture 2" descr="Image result for Web Carto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196" y="2310901"/>
            <a:ext cx="2815318" cy="2815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23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2" y="660602"/>
            <a:ext cx="105747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write the words to match the pictures?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3591" y="2371997"/>
            <a:ext cx="3795033" cy="303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58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2" y="660602"/>
            <a:ext cx="105747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write the words to match the pictures?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9295" y="2166802"/>
            <a:ext cx="2872477" cy="2888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27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2" y="660602"/>
            <a:ext cx="105747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write the words to match the pictures?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225" y="2262187"/>
            <a:ext cx="17335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02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164</Words>
  <Application>Microsoft Office PowerPoint</Application>
  <PresentationFormat>Widescreen</PresentationFormat>
  <Paragraphs>27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Office Theme</vt:lpstr>
      <vt:lpstr>Phonics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24</cp:revision>
  <dcterms:created xsi:type="dcterms:W3CDTF">2021-01-06T20:29:02Z</dcterms:created>
  <dcterms:modified xsi:type="dcterms:W3CDTF">2021-01-11T13:46:43Z</dcterms:modified>
</cp:coreProperties>
</file>