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kvSJS_sBQ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GA8L30VbY" TargetMode="External"/><Relationship Id="rId2" Type="http://schemas.openxmlformats.org/officeDocument/2006/relationships/hyperlink" Target="https://www.bbc.co.uk/bitesize/topics/zvq9bdm/articles/zmp3pg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vet+cartoon&amp;id=3A1BB2F1EB5E87C02DC6F9EC87AE6A920D382AB4&amp;FORM=IQFRBA" TargetMode="External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12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55" y="2454048"/>
            <a:ext cx="1639253" cy="22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all set 2 + j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looking at the sound v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4613" y="5190381"/>
            <a:ext cx="604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letter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https://www.youtube.com/watch?v=wkvSJS_sBQY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find the words that begin with the v sound?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https://www.bbc.co.uk/bitesize/topics/zvq9bdm/articles/zmp3pg8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v sound: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581" y="5401818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https://www.youtube.com/watch?v=B5GA8L30VbY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18" y="2677340"/>
            <a:ext cx="3020472" cy="19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31" y="2364920"/>
            <a:ext cx="2564244" cy="21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Vet Carto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62" y="2213836"/>
            <a:ext cx="2436495" cy="24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62" y="2405198"/>
            <a:ext cx="2041752" cy="261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18</cp:revision>
  <dcterms:created xsi:type="dcterms:W3CDTF">2021-01-06T20:29:02Z</dcterms:created>
  <dcterms:modified xsi:type="dcterms:W3CDTF">2021-01-11T08:17:53Z</dcterms:modified>
</cp:coreProperties>
</file>