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lDPegyV6XI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WZLTI4zTtQ" TargetMode="External"/><Relationship Id="rId2" Type="http://schemas.openxmlformats.org/officeDocument/2006/relationships/hyperlink" Target="https://www.bbc.co.uk/bitesize/topics/zvq9bdm/articles/zmnbnrd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Wednesday 13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all set 2 + j and v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Choose Phase 2 Tricky Words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1312144" y="2552147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Today we are looking at the sound w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34613" y="5190381"/>
            <a:ext cx="60462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letter 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2674" y="3736050"/>
            <a:ext cx="8869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2"/>
              </a:rPr>
              <a:t>https://www.youtube.com/watch?v=PlDPegyV6XI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find the words that begin with the w sound?</a:t>
            </a:r>
          </a:p>
        </p:txBody>
      </p:sp>
      <p:sp>
        <p:nvSpPr>
          <p:cNvPr id="2" name="Rectangle 1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https://www.bbc.co.uk/bitesize/topics/zvq9bdm/articles/zmnbnrd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711581" y="432602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v sound:</a:t>
            </a:r>
          </a:p>
        </p:txBody>
      </p:sp>
      <p:sp>
        <p:nvSpPr>
          <p:cNvPr id="9" name="Rectangle 8"/>
          <p:cNvSpPr/>
          <p:nvPr/>
        </p:nvSpPr>
        <p:spPr>
          <a:xfrm>
            <a:off x="2235581" y="5401818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3"/>
              </a:rPr>
              <a:t>https://www.youtube.com/watch?v=IWZLTI4zTtQ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blend the sounds in the words to read and answer the yes and no questions?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826" y="3229631"/>
            <a:ext cx="112975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Can men jog to get fit?</a:t>
            </a:r>
          </a:p>
        </p:txBody>
      </p:sp>
    </p:spTree>
    <p:extLst>
      <p:ext uri="{BB962C8B-B14F-4D97-AF65-F5344CB8AC3E}">
        <p14:creationId xmlns:p14="http://schemas.microsoft.com/office/powerpoint/2010/main" val="4152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blend the sounds in the words to read and answer the yes and no questions?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826" y="3229631"/>
            <a:ext cx="112975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Has a pot of jam got a lid?</a:t>
            </a:r>
          </a:p>
        </p:txBody>
      </p:sp>
    </p:spTree>
    <p:extLst>
      <p:ext uri="{BB962C8B-B14F-4D97-AF65-F5344CB8AC3E}">
        <p14:creationId xmlns:p14="http://schemas.microsoft.com/office/powerpoint/2010/main" val="35353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blend the sounds in the words to read and answer the yes and no questions?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826" y="3229631"/>
            <a:ext cx="112975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Can a van go up a hill?</a:t>
            </a:r>
          </a:p>
        </p:txBody>
      </p:sp>
    </p:spTree>
    <p:extLst>
      <p:ext uri="{BB962C8B-B14F-4D97-AF65-F5344CB8AC3E}">
        <p14:creationId xmlns:p14="http://schemas.microsoft.com/office/powerpoint/2010/main" val="258698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blend the sounds in the words to read and answer the yes and no questions?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826" y="3229631"/>
            <a:ext cx="112975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 smtClean="0">
                <a:latin typeface="Comic Sans MS" panose="030F0702030302020204" pitchFamily="66" charset="0"/>
              </a:rPr>
              <a:t>Has a cat got a web?</a:t>
            </a:r>
          </a:p>
        </p:txBody>
      </p:sp>
    </p:spTree>
    <p:extLst>
      <p:ext uri="{BB962C8B-B14F-4D97-AF65-F5344CB8AC3E}">
        <p14:creationId xmlns:p14="http://schemas.microsoft.com/office/powerpoint/2010/main" val="18532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215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21</cp:revision>
  <dcterms:created xsi:type="dcterms:W3CDTF">2021-01-06T20:29:02Z</dcterms:created>
  <dcterms:modified xsi:type="dcterms:W3CDTF">2021-01-11T13:46:16Z</dcterms:modified>
</cp:coreProperties>
</file>