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72" r:id="rId5"/>
    <p:sldId id="292" r:id="rId6"/>
    <p:sldId id="294" r:id="rId7"/>
    <p:sldId id="299" r:id="rId8"/>
    <p:sldId id="300" r:id="rId9"/>
    <p:sldId id="296" r:id="rId10"/>
    <p:sldId id="297" r:id="rId11"/>
    <p:sldId id="298" r:id="rId12"/>
    <p:sldId id="301" r:id="rId13"/>
    <p:sldId id="302" r:id="rId14"/>
    <p:sldId id="303" r:id="rId15"/>
    <p:sldId id="283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5"/>
    <p:restoredTop sz="94693"/>
  </p:normalViewPr>
  <p:slideViewPr>
    <p:cSldViewPr snapToGrid="0" snapToObjects="1">
      <p:cViewPr varScale="1">
        <p:scale>
          <a:sx n="69" d="100"/>
          <a:sy n="69" d="100"/>
        </p:scale>
        <p:origin x="1668" y="66"/>
      </p:cViewPr>
      <p:guideLst>
        <p:guide orient="horz" pos="3045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41DDF8C3-D62A-4037-AA86-5B5CBC05CFFF}"/>
    <pc:docChg chg="custSel modSld">
      <pc:chgData name="James Clegg" userId="c6df1435-7a36-4b38-be4d-16e68e91152f" providerId="ADAL" clId="{41DDF8C3-D62A-4037-AA86-5B5CBC05CFFF}" dt="2020-12-02T10:11:08.130" v="11"/>
      <pc:docMkLst>
        <pc:docMk/>
      </pc:docMkLst>
      <pc:sldChg chg="modTransition">
        <pc:chgData name="James Clegg" userId="c6df1435-7a36-4b38-be4d-16e68e91152f" providerId="ADAL" clId="{41DDF8C3-D62A-4037-AA86-5B5CBC05CFFF}" dt="2020-12-02T10:11:08.130" v="11"/>
        <pc:sldMkLst>
          <pc:docMk/>
          <pc:sldMk cId="1441372939" sldId="272"/>
        </pc:sldMkLst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206542464" sldId="283"/>
        </pc:sldMkLst>
        <pc:picChg chg="del">
          <ac:chgData name="James Clegg" userId="c6df1435-7a36-4b38-be4d-16e68e91152f" providerId="ADAL" clId="{41DDF8C3-D62A-4037-AA86-5B5CBC05CFFF}" dt="2020-12-02T10:11:04.363" v="10" actId="478"/>
          <ac:picMkLst>
            <pc:docMk/>
            <pc:sldMk cId="206542464" sldId="283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2098156251" sldId="292"/>
        </pc:sldMkLst>
        <pc:picChg chg="del">
          <ac:chgData name="James Clegg" userId="c6df1435-7a36-4b38-be4d-16e68e91152f" providerId="ADAL" clId="{41DDF8C3-D62A-4037-AA86-5B5CBC05CFFF}" dt="2020-12-02T10:10:35.255" v="0" actId="478"/>
          <ac:picMkLst>
            <pc:docMk/>
            <pc:sldMk cId="2098156251" sldId="292"/>
            <ac:picMk id="1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726308643" sldId="294"/>
        </pc:sldMkLst>
        <pc:picChg chg="del">
          <ac:chgData name="James Clegg" userId="c6df1435-7a36-4b38-be4d-16e68e91152f" providerId="ADAL" clId="{41DDF8C3-D62A-4037-AA86-5B5CBC05CFFF}" dt="2020-12-02T10:10:38.254" v="1" actId="478"/>
          <ac:picMkLst>
            <pc:docMk/>
            <pc:sldMk cId="726308643" sldId="29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3816797372" sldId="296"/>
        </pc:sldMkLst>
        <pc:picChg chg="del">
          <ac:chgData name="James Clegg" userId="c6df1435-7a36-4b38-be4d-16e68e91152f" providerId="ADAL" clId="{41DDF8C3-D62A-4037-AA86-5B5CBC05CFFF}" dt="2020-12-02T10:10:46.816" v="4" actId="478"/>
          <ac:picMkLst>
            <pc:docMk/>
            <pc:sldMk cId="3816797372" sldId="296"/>
            <ac:picMk id="1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3389584150" sldId="297"/>
        </pc:sldMkLst>
        <pc:picChg chg="del">
          <ac:chgData name="James Clegg" userId="c6df1435-7a36-4b38-be4d-16e68e91152f" providerId="ADAL" clId="{41DDF8C3-D62A-4037-AA86-5B5CBC05CFFF}" dt="2020-12-02T10:10:49.801" v="5" actId="478"/>
          <ac:picMkLst>
            <pc:docMk/>
            <pc:sldMk cId="3389584150" sldId="297"/>
            <ac:picMk id="2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2564482692" sldId="298"/>
        </pc:sldMkLst>
        <pc:picChg chg="del">
          <ac:chgData name="James Clegg" userId="c6df1435-7a36-4b38-be4d-16e68e91152f" providerId="ADAL" clId="{41DDF8C3-D62A-4037-AA86-5B5CBC05CFFF}" dt="2020-12-02T10:10:52.896" v="6" actId="478"/>
          <ac:picMkLst>
            <pc:docMk/>
            <pc:sldMk cId="2564482692" sldId="29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1003745098" sldId="299"/>
        </pc:sldMkLst>
        <pc:picChg chg="del">
          <ac:chgData name="James Clegg" userId="c6df1435-7a36-4b38-be4d-16e68e91152f" providerId="ADAL" clId="{41DDF8C3-D62A-4037-AA86-5B5CBC05CFFF}" dt="2020-12-02T10:10:41.287" v="2" actId="478"/>
          <ac:picMkLst>
            <pc:docMk/>
            <pc:sldMk cId="1003745098" sldId="29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547426621" sldId="300"/>
        </pc:sldMkLst>
        <pc:picChg chg="del">
          <ac:chgData name="James Clegg" userId="c6df1435-7a36-4b38-be4d-16e68e91152f" providerId="ADAL" clId="{41DDF8C3-D62A-4037-AA86-5B5CBC05CFFF}" dt="2020-12-02T10:10:43.909" v="3" actId="478"/>
          <ac:picMkLst>
            <pc:docMk/>
            <pc:sldMk cId="547426621" sldId="30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2034497136" sldId="301"/>
        </pc:sldMkLst>
        <pc:picChg chg="del">
          <ac:chgData name="James Clegg" userId="c6df1435-7a36-4b38-be4d-16e68e91152f" providerId="ADAL" clId="{41DDF8C3-D62A-4037-AA86-5B5CBC05CFFF}" dt="2020-12-02T10:10:55.850" v="7" actId="478"/>
          <ac:picMkLst>
            <pc:docMk/>
            <pc:sldMk cId="2034497136" sldId="30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2921437829" sldId="302"/>
        </pc:sldMkLst>
        <pc:picChg chg="del">
          <ac:chgData name="James Clegg" userId="c6df1435-7a36-4b38-be4d-16e68e91152f" providerId="ADAL" clId="{41DDF8C3-D62A-4037-AA86-5B5CBC05CFFF}" dt="2020-12-02T10:10:58.942" v="8" actId="478"/>
          <ac:picMkLst>
            <pc:docMk/>
            <pc:sldMk cId="2921437829" sldId="302"/>
            <ac:picMk id="3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1DDF8C3-D62A-4037-AA86-5B5CBC05CFFF}" dt="2020-12-02T10:11:08.130" v="11"/>
        <pc:sldMkLst>
          <pc:docMk/>
          <pc:sldMk cId="3454736590" sldId="303"/>
        </pc:sldMkLst>
        <pc:picChg chg="del">
          <ac:chgData name="James Clegg" userId="c6df1435-7a36-4b38-be4d-16e68e91152f" providerId="ADAL" clId="{41DDF8C3-D62A-4037-AA86-5B5CBC05CFFF}" dt="2020-12-02T10:11:01.554" v="9" actId="478"/>
          <ac:picMkLst>
            <pc:docMk/>
            <pc:sldMk cId="3454736590" sldId="303"/>
            <ac:picMk id="2" creationId="{00000000-0000-0000-0000-000000000000}"/>
          </ac:picMkLst>
        </pc:picChg>
      </pc:sldChg>
    </pc:docChg>
  </pc:docChgLst>
  <pc:docChgLst>
    <pc:chgData name="James Clegg" userId="c6df1435-7a36-4b38-be4d-16e68e91152f" providerId="ADAL" clId="{70139BE6-88C1-48EE-A407-978201A65401}"/>
    <pc:docChg chg="undo custSel modSld">
      <pc:chgData name="James Clegg" userId="c6df1435-7a36-4b38-be4d-16e68e91152f" providerId="ADAL" clId="{70139BE6-88C1-48EE-A407-978201A65401}" dt="2020-12-02T10:08:08.420" v="173" actId="1037"/>
      <pc:docMkLst>
        <pc:docMk/>
      </pc:docMkLst>
      <pc:sldChg chg="modSp">
        <pc:chgData name="James Clegg" userId="c6df1435-7a36-4b38-be4d-16e68e91152f" providerId="ADAL" clId="{70139BE6-88C1-48EE-A407-978201A65401}" dt="2020-12-02T09:55:38.494" v="12" actId="1076"/>
        <pc:sldMkLst>
          <pc:docMk/>
          <pc:sldMk cId="726308643" sldId="294"/>
        </pc:sldMkLst>
        <pc:spChg chg="mod">
          <ac:chgData name="James Clegg" userId="c6df1435-7a36-4b38-be4d-16e68e91152f" providerId="ADAL" clId="{70139BE6-88C1-48EE-A407-978201A65401}" dt="2020-12-02T09:55:38.494" v="12" actId="1076"/>
          <ac:spMkLst>
            <pc:docMk/>
            <pc:sldMk cId="726308643" sldId="294"/>
            <ac:spMk id="19" creationId="{987B65BF-2C72-4FED-A53A-6B8C03A6B05D}"/>
          </ac:spMkLst>
        </pc:spChg>
        <pc:spChg chg="mod">
          <ac:chgData name="James Clegg" userId="c6df1435-7a36-4b38-be4d-16e68e91152f" providerId="ADAL" clId="{70139BE6-88C1-48EE-A407-978201A65401}" dt="2020-12-02T09:55:38.494" v="12" actId="1076"/>
          <ac:spMkLst>
            <pc:docMk/>
            <pc:sldMk cId="726308643" sldId="294"/>
            <ac:spMk id="23" creationId="{FBC2BF3F-E88D-4CEF-BBCA-B6C28B56003D}"/>
          </ac:spMkLst>
        </pc:spChg>
        <pc:spChg chg="mod">
          <ac:chgData name="James Clegg" userId="c6df1435-7a36-4b38-be4d-16e68e91152f" providerId="ADAL" clId="{70139BE6-88C1-48EE-A407-978201A65401}" dt="2020-12-02T09:55:38.494" v="12" actId="1076"/>
          <ac:spMkLst>
            <pc:docMk/>
            <pc:sldMk cId="726308643" sldId="294"/>
            <ac:spMk id="24" creationId="{A769920A-C3A4-40A0-8288-F1FF56034354}"/>
          </ac:spMkLst>
        </pc:spChg>
        <pc:spChg chg="mod">
          <ac:chgData name="James Clegg" userId="c6df1435-7a36-4b38-be4d-16e68e91152f" providerId="ADAL" clId="{70139BE6-88C1-48EE-A407-978201A65401}" dt="2020-12-02T09:55:38.494" v="12" actId="1076"/>
          <ac:spMkLst>
            <pc:docMk/>
            <pc:sldMk cId="726308643" sldId="294"/>
            <ac:spMk id="25" creationId="{501A4197-D00E-4A22-BDD8-67CC3507BBA5}"/>
          </ac:spMkLst>
        </pc:spChg>
        <pc:spChg chg="mod">
          <ac:chgData name="James Clegg" userId="c6df1435-7a36-4b38-be4d-16e68e91152f" providerId="ADAL" clId="{70139BE6-88C1-48EE-A407-978201A65401}" dt="2020-12-02T09:55:38.494" v="12" actId="1076"/>
          <ac:spMkLst>
            <pc:docMk/>
            <pc:sldMk cId="726308643" sldId="294"/>
            <ac:spMk id="27" creationId="{0896937C-B46C-4009-BE3E-94366C7EE3F8}"/>
          </ac:spMkLst>
        </pc:spChg>
        <pc:graphicFrameChg chg="mod modGraphic">
          <ac:chgData name="James Clegg" userId="c6df1435-7a36-4b38-be4d-16e68e91152f" providerId="ADAL" clId="{70139BE6-88C1-48EE-A407-978201A65401}" dt="2020-12-02T09:55:28.797" v="9" actId="207"/>
          <ac:graphicFrameMkLst>
            <pc:docMk/>
            <pc:sldMk cId="726308643" sldId="294"/>
            <ac:graphicFrameMk id="17" creationId="{EE3A9E90-AFBA-4060-863F-9BCC81AD70CA}"/>
          </ac:graphicFrameMkLst>
        </pc:graphicFrameChg>
      </pc:sldChg>
      <pc:sldChg chg="modSp">
        <pc:chgData name="James Clegg" userId="c6df1435-7a36-4b38-be4d-16e68e91152f" providerId="ADAL" clId="{70139BE6-88C1-48EE-A407-978201A65401}" dt="2020-12-02T09:59:04.940" v="32" actId="12788"/>
        <pc:sldMkLst>
          <pc:docMk/>
          <pc:sldMk cId="3816797372" sldId="296"/>
        </pc:sldMkLst>
        <pc:spChg chg="mod">
          <ac:chgData name="James Clegg" userId="c6df1435-7a36-4b38-be4d-16e68e91152f" providerId="ADAL" clId="{70139BE6-88C1-48EE-A407-978201A65401}" dt="2020-12-02T09:59:04.940" v="32" actId="12788"/>
          <ac:spMkLst>
            <pc:docMk/>
            <pc:sldMk cId="3816797372" sldId="296"/>
            <ac:spMk id="8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09:59:04.940" v="32" actId="12788"/>
          <ac:spMkLst>
            <pc:docMk/>
            <pc:sldMk cId="3816797372" sldId="296"/>
            <ac:spMk id="10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09:59:04.940" v="32" actId="12788"/>
          <ac:spMkLst>
            <pc:docMk/>
            <pc:sldMk cId="3816797372" sldId="296"/>
            <ac:spMk id="11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09:59:04.940" v="32" actId="12788"/>
          <ac:spMkLst>
            <pc:docMk/>
            <pc:sldMk cId="3816797372" sldId="296"/>
            <ac:spMk id="12" creationId="{00000000-0000-0000-0000-000000000000}"/>
          </ac:spMkLst>
        </pc:spChg>
      </pc:sldChg>
      <pc:sldChg chg="modSp">
        <pc:chgData name="James Clegg" userId="c6df1435-7a36-4b38-be4d-16e68e91152f" providerId="ADAL" clId="{70139BE6-88C1-48EE-A407-978201A65401}" dt="2020-12-02T09:56:41.023" v="30" actId="207"/>
        <pc:sldMkLst>
          <pc:docMk/>
          <pc:sldMk cId="1003745098" sldId="299"/>
        </pc:sldMkLst>
        <pc:spChg chg="mod">
          <ac:chgData name="James Clegg" userId="c6df1435-7a36-4b38-be4d-16e68e91152f" providerId="ADAL" clId="{70139BE6-88C1-48EE-A407-978201A65401}" dt="2020-12-02T09:56:03.738" v="22" actId="1036"/>
          <ac:spMkLst>
            <pc:docMk/>
            <pc:sldMk cId="1003745098" sldId="299"/>
            <ac:spMk id="25" creationId="{501A4197-D00E-4A22-BDD8-67CC3507BBA5}"/>
          </ac:spMkLst>
        </pc:spChg>
        <pc:graphicFrameChg chg="mod modGraphic">
          <ac:chgData name="James Clegg" userId="c6df1435-7a36-4b38-be4d-16e68e91152f" providerId="ADAL" clId="{70139BE6-88C1-48EE-A407-978201A65401}" dt="2020-12-02T09:56:41.023" v="30" actId="207"/>
          <ac:graphicFrameMkLst>
            <pc:docMk/>
            <pc:sldMk cId="1003745098" sldId="299"/>
            <ac:graphicFrameMk id="17" creationId="{EE3A9E90-AFBA-4060-863F-9BCC81AD70CA}"/>
          </ac:graphicFrameMkLst>
        </pc:graphicFrameChg>
      </pc:sldChg>
      <pc:sldChg chg="modSp">
        <pc:chgData name="James Clegg" userId="c6df1435-7a36-4b38-be4d-16e68e91152f" providerId="ADAL" clId="{70139BE6-88C1-48EE-A407-978201A65401}" dt="2020-12-02T09:56:29.446" v="29" actId="207"/>
        <pc:sldMkLst>
          <pc:docMk/>
          <pc:sldMk cId="547426621" sldId="300"/>
        </pc:sldMkLst>
        <pc:graphicFrameChg chg="mod modGraphic">
          <ac:chgData name="James Clegg" userId="c6df1435-7a36-4b38-be4d-16e68e91152f" providerId="ADAL" clId="{70139BE6-88C1-48EE-A407-978201A65401}" dt="2020-12-02T09:56:29.446" v="29" actId="207"/>
          <ac:graphicFrameMkLst>
            <pc:docMk/>
            <pc:sldMk cId="547426621" sldId="300"/>
            <ac:graphicFrameMk id="17" creationId="{EE3A9E90-AFBA-4060-863F-9BCC81AD70CA}"/>
          </ac:graphicFrameMkLst>
        </pc:graphicFrameChg>
      </pc:sldChg>
      <pc:sldChg chg="modSp">
        <pc:chgData name="James Clegg" userId="c6df1435-7a36-4b38-be4d-16e68e91152f" providerId="ADAL" clId="{70139BE6-88C1-48EE-A407-978201A65401}" dt="2020-12-02T10:08:08.420" v="173" actId="1037"/>
        <pc:sldMkLst>
          <pc:docMk/>
          <pc:sldMk cId="2921437829" sldId="302"/>
        </pc:sldMkLst>
        <pc:spChg chg="mod">
          <ac:chgData name="James Clegg" userId="c6df1435-7a36-4b38-be4d-16e68e91152f" providerId="ADAL" clId="{70139BE6-88C1-48EE-A407-978201A65401}" dt="2020-12-02T10:05:17.540" v="107" actId="122"/>
          <ac:spMkLst>
            <pc:docMk/>
            <pc:sldMk cId="2921437829" sldId="302"/>
            <ac:spMk id="14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5:17.540" v="107" actId="122"/>
          <ac:spMkLst>
            <pc:docMk/>
            <pc:sldMk cId="2921437829" sldId="302"/>
            <ac:spMk id="15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4:52.066" v="93" actId="14100"/>
          <ac:spMkLst>
            <pc:docMk/>
            <pc:sldMk cId="2921437829" sldId="302"/>
            <ac:spMk id="16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4:52.066" v="93" actId="14100"/>
          <ac:spMkLst>
            <pc:docMk/>
            <pc:sldMk cId="2921437829" sldId="302"/>
            <ac:spMk id="17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4:57.226" v="98" actId="14100"/>
          <ac:spMkLst>
            <pc:docMk/>
            <pc:sldMk cId="2921437829" sldId="302"/>
            <ac:spMk id="18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4:57.226" v="98" actId="14100"/>
          <ac:spMkLst>
            <pc:docMk/>
            <pc:sldMk cId="2921437829" sldId="302"/>
            <ac:spMk id="19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5:02.108" v="101" actId="122"/>
          <ac:spMkLst>
            <pc:docMk/>
            <pc:sldMk cId="2921437829" sldId="302"/>
            <ac:spMk id="20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5:12.063" v="105" actId="122"/>
          <ac:spMkLst>
            <pc:docMk/>
            <pc:sldMk cId="2921437829" sldId="302"/>
            <ac:spMk id="22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5:12.063" v="105" actId="122"/>
          <ac:spMkLst>
            <pc:docMk/>
            <pc:sldMk cId="2921437829" sldId="302"/>
            <ac:spMk id="23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4:57.226" v="98" actId="14100"/>
          <ac:spMkLst>
            <pc:docMk/>
            <pc:sldMk cId="2921437829" sldId="302"/>
            <ac:spMk id="29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4:52.066" v="93" actId="14100"/>
          <ac:spMkLst>
            <pc:docMk/>
            <pc:sldMk cId="2921437829" sldId="302"/>
            <ac:spMk id="32" creationId="{00000000-0000-0000-0000-000000000000}"/>
          </ac:spMkLst>
        </pc:spChg>
        <pc:cxnChg chg="mod">
          <ac:chgData name="James Clegg" userId="c6df1435-7a36-4b38-be4d-16e68e91152f" providerId="ADAL" clId="{70139BE6-88C1-48EE-A407-978201A65401}" dt="2020-12-02T10:08:07.204" v="172" actId="1038"/>
          <ac:cxnSpMkLst>
            <pc:docMk/>
            <pc:sldMk cId="2921437829" sldId="302"/>
            <ac:cxnSpMk id="34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8:05.030" v="169" actId="1037"/>
          <ac:cxnSpMkLst>
            <pc:docMk/>
            <pc:sldMk cId="2921437829" sldId="302"/>
            <ac:cxnSpMk id="36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8:08.420" v="173" actId="1037"/>
          <ac:cxnSpMkLst>
            <pc:docMk/>
            <pc:sldMk cId="2921437829" sldId="302"/>
            <ac:cxnSpMk id="38" creationId="{00000000-0000-0000-0000-000000000000}"/>
          </ac:cxnSpMkLst>
        </pc:cxnChg>
      </pc:sldChg>
      <pc:sldChg chg="modSp">
        <pc:chgData name="James Clegg" userId="c6df1435-7a36-4b38-be4d-16e68e91152f" providerId="ADAL" clId="{70139BE6-88C1-48EE-A407-978201A65401}" dt="2020-12-02T10:07:54.949" v="161" actId="1037"/>
        <pc:sldMkLst>
          <pc:docMk/>
          <pc:sldMk cId="3454736590" sldId="303"/>
        </pc:sldMkLst>
        <pc:spChg chg="mod">
          <ac:chgData name="James Clegg" userId="c6df1435-7a36-4b38-be4d-16e68e91152f" providerId="ADAL" clId="{70139BE6-88C1-48EE-A407-978201A65401}" dt="2020-12-02T10:05:47.446" v="126" actId="122"/>
          <ac:spMkLst>
            <pc:docMk/>
            <pc:sldMk cId="3454736590" sldId="303"/>
            <ac:spMk id="14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5:47.446" v="126" actId="122"/>
          <ac:spMkLst>
            <pc:docMk/>
            <pc:sldMk cId="3454736590" sldId="303"/>
            <ac:spMk id="15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5:53.725" v="129" actId="122"/>
          <ac:spMkLst>
            <pc:docMk/>
            <pc:sldMk cId="3454736590" sldId="303"/>
            <ac:spMk id="16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5:53.725" v="129" actId="122"/>
          <ac:spMkLst>
            <pc:docMk/>
            <pc:sldMk cId="3454736590" sldId="303"/>
            <ac:spMk id="17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6:07.230" v="133" actId="122"/>
          <ac:spMkLst>
            <pc:docMk/>
            <pc:sldMk cId="3454736590" sldId="303"/>
            <ac:spMk id="18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6:07.230" v="133" actId="122"/>
          <ac:spMkLst>
            <pc:docMk/>
            <pc:sldMk cId="3454736590" sldId="303"/>
            <ac:spMk id="19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6:15.084" v="136" actId="122"/>
          <ac:spMkLst>
            <pc:docMk/>
            <pc:sldMk cId="3454736590" sldId="303"/>
            <ac:spMk id="20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6:25.493" v="140" actId="122"/>
          <ac:spMkLst>
            <pc:docMk/>
            <pc:sldMk cId="3454736590" sldId="303"/>
            <ac:spMk id="22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6:25.493" v="140" actId="122"/>
          <ac:spMkLst>
            <pc:docMk/>
            <pc:sldMk cId="3454736590" sldId="303"/>
            <ac:spMk id="23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6:07.230" v="133" actId="122"/>
          <ac:spMkLst>
            <pc:docMk/>
            <pc:sldMk cId="3454736590" sldId="303"/>
            <ac:spMk id="29" creationId="{00000000-0000-0000-0000-000000000000}"/>
          </ac:spMkLst>
        </pc:spChg>
        <pc:spChg chg="mod">
          <ac:chgData name="James Clegg" userId="c6df1435-7a36-4b38-be4d-16e68e91152f" providerId="ADAL" clId="{70139BE6-88C1-48EE-A407-978201A65401}" dt="2020-12-02T10:05:53.725" v="129" actId="122"/>
          <ac:spMkLst>
            <pc:docMk/>
            <pc:sldMk cId="3454736590" sldId="303"/>
            <ac:spMk id="32" creationId="{00000000-0000-0000-0000-000000000000}"/>
          </ac:spMkLst>
        </pc:spChg>
        <pc:cxnChg chg="mod">
          <ac:chgData name="James Clegg" userId="c6df1435-7a36-4b38-be4d-16e68e91152f" providerId="ADAL" clId="{70139BE6-88C1-48EE-A407-978201A65401}" dt="2020-12-02T10:07:46.796" v="151" actId="1038"/>
          <ac:cxnSpMkLst>
            <pc:docMk/>
            <pc:sldMk cId="3454736590" sldId="303"/>
            <ac:cxnSpMk id="27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7:49.868" v="154" actId="1038"/>
          <ac:cxnSpMkLst>
            <pc:docMk/>
            <pc:sldMk cId="3454736590" sldId="303"/>
            <ac:cxnSpMk id="28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7:51.993" v="159" actId="1038"/>
          <ac:cxnSpMkLst>
            <pc:docMk/>
            <pc:sldMk cId="3454736590" sldId="303"/>
            <ac:cxnSpMk id="33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7:48.591" v="153" actId="1038"/>
          <ac:cxnSpMkLst>
            <pc:docMk/>
            <pc:sldMk cId="3454736590" sldId="303"/>
            <ac:cxnSpMk id="34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7:38.080" v="141" actId="554"/>
          <ac:cxnSpMkLst>
            <pc:docMk/>
            <pc:sldMk cId="3454736590" sldId="303"/>
            <ac:cxnSpMk id="35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7:43.625" v="148" actId="1038"/>
          <ac:cxnSpMkLst>
            <pc:docMk/>
            <pc:sldMk cId="3454736590" sldId="303"/>
            <ac:cxnSpMk id="36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7:54.949" v="161" actId="1037"/>
          <ac:cxnSpMkLst>
            <pc:docMk/>
            <pc:sldMk cId="3454736590" sldId="303"/>
            <ac:cxnSpMk id="37" creationId="{00000000-0000-0000-0000-000000000000}"/>
          </ac:cxnSpMkLst>
        </pc:cxnChg>
        <pc:cxnChg chg="mod">
          <ac:chgData name="James Clegg" userId="c6df1435-7a36-4b38-be4d-16e68e91152f" providerId="ADAL" clId="{70139BE6-88C1-48EE-A407-978201A65401}" dt="2020-12-02T10:07:41.860" v="144" actId="1038"/>
          <ac:cxnSpMkLst>
            <pc:docMk/>
            <pc:sldMk cId="3454736590" sldId="303"/>
            <ac:cxnSpMk id="38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0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0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DDD42-A926-4753-B1DC-834469E7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1" y="1825591"/>
            <a:ext cx="3095805" cy="3703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76A76-4EC3-4AC8-9C9B-F14587DA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35" y="4099538"/>
            <a:ext cx="1737687" cy="1652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B20B8-DB12-4CF6-8C51-6CB16DEC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093" y="839060"/>
            <a:ext cx="5419814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271642-EB85-4B52-B7E2-5326D3C67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7075">
            <a:off x="3581559" y="2538795"/>
            <a:ext cx="2074653" cy="178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029DC-8449-410A-AA8E-C17590B5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">
            <a:off x="2756907" y="2985444"/>
            <a:ext cx="2074653" cy="178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FB6A4-B710-43AF-80A5-D170C3538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785" y="3429000"/>
            <a:ext cx="2756824" cy="23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02774" y="170914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702146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57336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6428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1877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284201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9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51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73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3136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66940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7803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6077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5214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666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4788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651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3925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03062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6514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2775" y="2531967"/>
                <a:ext cx="1208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9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75" y="2531967"/>
                <a:ext cx="1208492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02775" y="2989075"/>
                <a:ext cx="1208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75" y="2989075"/>
                <a:ext cx="120849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28575" y="2531967"/>
                <a:ext cx="1208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12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575" y="2531967"/>
                <a:ext cx="1208492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28575" y="2989075"/>
                <a:ext cx="1208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8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575" y="2989075"/>
                <a:ext cx="120849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1065" y="2531967"/>
                <a:ext cx="1221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1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48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65" y="2531967"/>
                <a:ext cx="1221804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41065" y="2989075"/>
                <a:ext cx="1221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4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12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65" y="2989075"/>
                <a:ext cx="1221804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62869" y="2531967"/>
                <a:ext cx="1221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5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8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69" y="2531967"/>
                <a:ext cx="1221804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84674" y="2531967"/>
                <a:ext cx="12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12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74" y="2531967"/>
                <a:ext cx="1221803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84674" y="2989075"/>
                <a:ext cx="12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4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9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74" y="2989075"/>
                <a:ext cx="1221803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4165548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75651" y="648879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41065" y="3435826"/>
                <a:ext cx="1221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6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8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65" y="3435826"/>
                <a:ext cx="1221804" cy="461665"/>
              </a:xfrm>
              <a:prstGeom prst="rect">
                <a:avLst/>
              </a:prstGeom>
              <a:blipFill>
                <a:blip r:embed="rId1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28575" y="3435826"/>
                <a:ext cx="1208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4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575" y="3435826"/>
                <a:ext cx="1208492" cy="461665"/>
              </a:xfrm>
              <a:prstGeom prst="rect">
                <a:avLst/>
              </a:prstGeom>
              <a:blipFill>
                <a:blip r:embed="rId1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>
            <a:off x="1752244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82936" y="637592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49712" y="648879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976432" y="633656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36408" y="636305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199155" y="648879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214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9" grpId="0"/>
      <p:bldP spid="19" grpId="1"/>
      <p:bldP spid="20" grpId="0"/>
      <p:bldP spid="20" grpId="1"/>
      <p:bldP spid="22" grpId="0"/>
      <p:bldP spid="23" grpId="0"/>
      <p:bldP spid="23" grpId="1"/>
      <p:bldP spid="29" grpId="0"/>
      <p:bldP spid="29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02774" y="170914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702146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57336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6428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1877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284201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9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51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73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3136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66940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7803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6077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5214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666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4788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651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3925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03062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6514" y="646152"/>
            <a:ext cx="610132" cy="64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2775" y="2531967"/>
                <a:ext cx="1230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9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75" y="2531967"/>
                <a:ext cx="1230332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02775" y="2989075"/>
                <a:ext cx="1230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75" y="2989075"/>
                <a:ext cx="123033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108" y="2531967"/>
                <a:ext cx="1199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12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08" y="2531967"/>
                <a:ext cx="119917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33108" y="2989075"/>
                <a:ext cx="1199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8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08" y="2989075"/>
                <a:ext cx="1199178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2287" y="2531967"/>
                <a:ext cx="1227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1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48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87" y="2531967"/>
                <a:ext cx="1227338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32287" y="2989075"/>
                <a:ext cx="1227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4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12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87" y="2989075"/>
                <a:ext cx="1227338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59625" y="2531967"/>
                <a:ext cx="12273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5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8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25" y="2531967"/>
                <a:ext cx="122733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86963" y="2531967"/>
                <a:ext cx="1211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12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963" y="2531967"/>
                <a:ext cx="1211811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86963" y="2989075"/>
                <a:ext cx="1211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4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9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963" y="2989075"/>
                <a:ext cx="1211811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4183362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81589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32287" y="3441764"/>
                <a:ext cx="1227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6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8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87" y="3441764"/>
                <a:ext cx="1227338" cy="461665"/>
              </a:xfrm>
              <a:prstGeom prst="rect">
                <a:avLst/>
              </a:prstGeom>
              <a:blipFill>
                <a:blip r:embed="rId1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33108" y="3441764"/>
                <a:ext cx="1199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4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08" y="3441764"/>
                <a:ext cx="1199178" cy="461665"/>
              </a:xfrm>
              <a:prstGeom prst="rect">
                <a:avLst/>
              </a:prstGeom>
              <a:blipFill>
                <a:blip r:embed="rId1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>
            <a:off x="2573803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966895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770304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89840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81090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193039" y="621498"/>
            <a:ext cx="610132" cy="66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47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2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9" y="226457"/>
            <a:ext cx="1086719" cy="1308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6166" y="481702"/>
            <a:ext cx="791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Rosie is posting 10 greetings cards. </a:t>
            </a:r>
          </a:p>
          <a:p>
            <a:pPr algn="ctr"/>
            <a:r>
              <a:rPr lang="en-GB" sz="2400" dirty="0"/>
              <a:t>She writes the house number on the front of each envelope.</a:t>
            </a:r>
          </a:p>
          <a:p>
            <a:pPr algn="ctr"/>
            <a:r>
              <a:rPr lang="en-GB" sz="2400" dirty="0"/>
              <a:t>Here are the house numbers.</a:t>
            </a:r>
          </a:p>
          <a:p>
            <a:pPr algn="ctr"/>
            <a:r>
              <a:rPr lang="en-GB" sz="24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9205" y="3335764"/>
            <a:ext cx="8455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Rosie posts 2 cards every day for 5 days.</a:t>
            </a:r>
          </a:p>
          <a:p>
            <a:pPr algn="ctr"/>
            <a:r>
              <a:rPr lang="en-GB" sz="2200" dirty="0"/>
              <a:t>The sum of the house numbers on each day is shown in the table.</a:t>
            </a:r>
          </a:p>
          <a:p>
            <a:pPr algn="ctr"/>
            <a:r>
              <a:rPr lang="en-GB" sz="24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7695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3643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1747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799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59590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59591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95799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43643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27694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11747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38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58152"/>
              </p:ext>
            </p:extLst>
          </p:nvPr>
        </p:nvGraphicFramePr>
        <p:xfrm>
          <a:off x="2147064" y="4075818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702146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57336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6428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1877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2842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9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067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67409" y="5028762"/>
            <a:ext cx="845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cards did Rosie post on which day?</a:t>
            </a:r>
          </a:p>
          <a:p>
            <a:pPr algn="ctr"/>
            <a:r>
              <a:rPr lang="en-GB" sz="2400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E94040-A503-4E68-A2E3-90BCB4FFF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72473">
            <a:off x="596641" y="1770615"/>
            <a:ext cx="1524796" cy="1308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637308"/>
            <a:ext cx="954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The table shows the temperature in different cities in December.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4075147"/>
                  </p:ext>
                </p:extLst>
              </p:nvPr>
            </p:nvGraphicFramePr>
            <p:xfrm>
              <a:off x="900546" y="2110664"/>
              <a:ext cx="3435928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964">
                      <a:extLst>
                        <a:ext uri="{9D8B030D-6E8A-4147-A177-3AD203B41FA5}">
                          <a16:colId xmlns:a16="http://schemas.microsoft.com/office/drawing/2014/main" val="3615296279"/>
                        </a:ext>
                      </a:extLst>
                    </a:gridCol>
                    <a:gridCol w="1717964">
                      <a:extLst>
                        <a:ext uri="{9D8B030D-6E8A-4147-A177-3AD203B41FA5}">
                          <a16:colId xmlns:a16="http://schemas.microsoft.com/office/drawing/2014/main" val="3503700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Temperature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80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Ottawa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/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337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8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Moscow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2665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Oslo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6645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Sydney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03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Paris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12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4075147"/>
                  </p:ext>
                </p:extLst>
              </p:nvPr>
            </p:nvGraphicFramePr>
            <p:xfrm>
              <a:off x="900546" y="2110664"/>
              <a:ext cx="3435928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964">
                      <a:extLst>
                        <a:ext uri="{9D8B030D-6E8A-4147-A177-3AD203B41FA5}">
                          <a16:colId xmlns:a16="http://schemas.microsoft.com/office/drawing/2014/main" val="3615296279"/>
                        </a:ext>
                      </a:extLst>
                    </a:gridCol>
                    <a:gridCol w="1717964">
                      <a:extLst>
                        <a:ext uri="{9D8B030D-6E8A-4147-A177-3AD203B41FA5}">
                          <a16:colId xmlns:a16="http://schemas.microsoft.com/office/drawing/2014/main" val="350370089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Temperature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80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Ottawa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114754" r="-70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7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8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Moscow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314754" r="-70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665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Oslo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414754" r="-70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645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Sydney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03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Paris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12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803564" y="1139728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Use the information to complete the table.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7528" y="2930275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8205" y="1687484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London is 13 degrees warmer than Ottawa.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8205" y="2388075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Sydney is 9 times warmer than in London.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8205" y="3201936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Oslo is 4 degrees colder than freezing point.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7717" y="4062834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97528" y="3640390"/>
            <a:ext cx="985982" cy="298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672771" y="2546942"/>
            <a:ext cx="985982" cy="31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578205" y="3981215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Ottawa is 19 degrees colder than in Paris.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2771" y="3311840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78205" y="4692010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Moscow is 3 degrees less than in Oslo.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987" y="1033247"/>
            <a:ext cx="654318" cy="6543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438405" y="11418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1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50727" y="4976672"/>
                <a:ext cx="1842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3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27" y="4976672"/>
                <a:ext cx="184265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F25B486-77AB-4B8C-BB5C-21984C363A2C}"/>
              </a:ext>
            </a:extLst>
          </p:cNvPr>
          <p:cNvSpPr txBox="1"/>
          <p:nvPr/>
        </p:nvSpPr>
        <p:spPr>
          <a:xfrm>
            <a:off x="803564" y="637308"/>
            <a:ext cx="954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The table shows the temperature in different cities in December.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EE3A9E90-AFBA-4060-863F-9BCC81AD70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272567"/>
                  </p:ext>
                </p:extLst>
              </p:nvPr>
            </p:nvGraphicFramePr>
            <p:xfrm>
              <a:off x="900546" y="2110664"/>
              <a:ext cx="3435928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964">
                      <a:extLst>
                        <a:ext uri="{9D8B030D-6E8A-4147-A177-3AD203B41FA5}">
                          <a16:colId xmlns:a16="http://schemas.microsoft.com/office/drawing/2014/main" val="3615296279"/>
                        </a:ext>
                      </a:extLst>
                    </a:gridCol>
                    <a:gridCol w="1717964">
                      <a:extLst>
                        <a:ext uri="{9D8B030D-6E8A-4147-A177-3AD203B41FA5}">
                          <a16:colId xmlns:a16="http://schemas.microsoft.com/office/drawing/2014/main" val="3503700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Temperature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80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Ottawa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337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8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Moscow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2665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Oslo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6645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Sydney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03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Paris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12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EE3A9E90-AFBA-4060-863F-9BCC81AD70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272567"/>
                  </p:ext>
                </p:extLst>
              </p:nvPr>
            </p:nvGraphicFramePr>
            <p:xfrm>
              <a:off x="900546" y="2110664"/>
              <a:ext cx="3435928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964">
                      <a:extLst>
                        <a:ext uri="{9D8B030D-6E8A-4147-A177-3AD203B41FA5}">
                          <a16:colId xmlns:a16="http://schemas.microsoft.com/office/drawing/2014/main" val="3615296279"/>
                        </a:ext>
                      </a:extLst>
                    </a:gridCol>
                    <a:gridCol w="1717964">
                      <a:extLst>
                        <a:ext uri="{9D8B030D-6E8A-4147-A177-3AD203B41FA5}">
                          <a16:colId xmlns:a16="http://schemas.microsoft.com/office/drawing/2014/main" val="350370089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Temperature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80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Ottawa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709" t="-114754" r="-70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7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8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Moscow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709" t="-314754" r="-70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665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Oslo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709" t="-414754" r="-70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645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Sydney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03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Paris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12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40D572F-CCBD-49AF-B0D9-069A69F495E9}"/>
              </a:ext>
            </a:extLst>
          </p:cNvPr>
          <p:cNvSpPr txBox="1"/>
          <p:nvPr/>
        </p:nvSpPr>
        <p:spPr>
          <a:xfrm>
            <a:off x="803564" y="1139728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Use the information to complete the table.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7B65BF-2C72-4FED-A53A-6B8C03A6B05D}"/>
              </a:ext>
            </a:extLst>
          </p:cNvPr>
          <p:cNvSpPr/>
          <p:nvPr/>
        </p:nvSpPr>
        <p:spPr>
          <a:xfrm>
            <a:off x="956020" y="2930746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9A520-FD17-4713-A097-043B5BBDE4E9}"/>
              </a:ext>
            </a:extLst>
          </p:cNvPr>
          <p:cNvSpPr txBox="1"/>
          <p:nvPr/>
        </p:nvSpPr>
        <p:spPr>
          <a:xfrm>
            <a:off x="4578205" y="1687484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London is 13 degrees warmer than Ottawa.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B830AF-DBF0-47E4-9584-A861789E32F5}"/>
              </a:ext>
            </a:extLst>
          </p:cNvPr>
          <p:cNvSpPr txBox="1"/>
          <p:nvPr/>
        </p:nvSpPr>
        <p:spPr>
          <a:xfrm>
            <a:off x="4578205" y="2388075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Sydney is 9 times warmer than in London.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721591-1BD2-4A91-B566-529A261453B5}"/>
              </a:ext>
            </a:extLst>
          </p:cNvPr>
          <p:cNvSpPr txBox="1"/>
          <p:nvPr/>
        </p:nvSpPr>
        <p:spPr>
          <a:xfrm>
            <a:off x="4578205" y="3201936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Oslo is 4 degrees colder than freezing point.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2BF3F-E88D-4CEF-BBCA-B6C28B56003D}"/>
              </a:ext>
            </a:extLst>
          </p:cNvPr>
          <p:cNvSpPr/>
          <p:nvPr/>
        </p:nvSpPr>
        <p:spPr>
          <a:xfrm>
            <a:off x="2636209" y="4063305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69920A-C3A4-40A0-8288-F1FF56034354}"/>
              </a:ext>
            </a:extLst>
          </p:cNvPr>
          <p:cNvSpPr/>
          <p:nvPr/>
        </p:nvSpPr>
        <p:spPr>
          <a:xfrm>
            <a:off x="956020" y="3640861"/>
            <a:ext cx="985982" cy="298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1A4197-D00E-4A22-BDD8-67CC3507BBA5}"/>
              </a:ext>
            </a:extLst>
          </p:cNvPr>
          <p:cNvSpPr/>
          <p:nvPr/>
        </p:nvSpPr>
        <p:spPr>
          <a:xfrm>
            <a:off x="2631263" y="2547413"/>
            <a:ext cx="985982" cy="31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C05E21-C523-401D-8AAC-C74FD95BF62A}"/>
              </a:ext>
            </a:extLst>
          </p:cNvPr>
          <p:cNvSpPr txBox="1"/>
          <p:nvPr/>
        </p:nvSpPr>
        <p:spPr>
          <a:xfrm>
            <a:off x="4578205" y="3981215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Ottawa is 19 degrees colder than in Paris.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96937C-B46C-4009-BE3E-94366C7EE3F8}"/>
              </a:ext>
            </a:extLst>
          </p:cNvPr>
          <p:cNvSpPr/>
          <p:nvPr/>
        </p:nvSpPr>
        <p:spPr>
          <a:xfrm>
            <a:off x="2631263" y="3312311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739DB-6330-4AA7-AEAE-2ACA190805AE}"/>
              </a:ext>
            </a:extLst>
          </p:cNvPr>
          <p:cNvSpPr txBox="1"/>
          <p:nvPr/>
        </p:nvSpPr>
        <p:spPr>
          <a:xfrm>
            <a:off x="4578205" y="4692010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Moscow is 3 degrees less than in Oslo.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3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25B486-77AB-4B8C-BB5C-21984C363A2C}"/>
              </a:ext>
            </a:extLst>
          </p:cNvPr>
          <p:cNvSpPr txBox="1"/>
          <p:nvPr/>
        </p:nvSpPr>
        <p:spPr>
          <a:xfrm>
            <a:off x="803564" y="637308"/>
            <a:ext cx="954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The table shows the temperature in different cities in December.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EE3A9E90-AFBA-4060-863F-9BCC81AD70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624074"/>
                  </p:ext>
                </p:extLst>
              </p:nvPr>
            </p:nvGraphicFramePr>
            <p:xfrm>
              <a:off x="900546" y="2110664"/>
              <a:ext cx="3435928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964">
                      <a:extLst>
                        <a:ext uri="{9D8B030D-6E8A-4147-A177-3AD203B41FA5}">
                          <a16:colId xmlns:a16="http://schemas.microsoft.com/office/drawing/2014/main" val="3615296279"/>
                        </a:ext>
                      </a:extLst>
                    </a:gridCol>
                    <a:gridCol w="1717964">
                      <a:extLst>
                        <a:ext uri="{9D8B030D-6E8A-4147-A177-3AD203B41FA5}">
                          <a16:colId xmlns:a16="http://schemas.microsoft.com/office/drawing/2014/main" val="3503700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Temperature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80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Ottawa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337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8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Moscow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2665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Oslo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6645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Sydney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03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Paris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12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EE3A9E90-AFBA-4060-863F-9BCC81AD70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624074"/>
                  </p:ext>
                </p:extLst>
              </p:nvPr>
            </p:nvGraphicFramePr>
            <p:xfrm>
              <a:off x="900546" y="2110664"/>
              <a:ext cx="3435928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964">
                      <a:extLst>
                        <a:ext uri="{9D8B030D-6E8A-4147-A177-3AD203B41FA5}">
                          <a16:colId xmlns:a16="http://schemas.microsoft.com/office/drawing/2014/main" val="3615296279"/>
                        </a:ext>
                      </a:extLst>
                    </a:gridCol>
                    <a:gridCol w="1717964">
                      <a:extLst>
                        <a:ext uri="{9D8B030D-6E8A-4147-A177-3AD203B41FA5}">
                          <a16:colId xmlns:a16="http://schemas.microsoft.com/office/drawing/2014/main" val="350370089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Temperature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80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Ottawa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114754" r="-70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7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8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Moscow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314754" r="-70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665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Oslo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414754" r="-70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645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Sydney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03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Paris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12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40D572F-CCBD-49AF-B0D9-069A69F495E9}"/>
              </a:ext>
            </a:extLst>
          </p:cNvPr>
          <p:cNvSpPr txBox="1"/>
          <p:nvPr/>
        </p:nvSpPr>
        <p:spPr>
          <a:xfrm>
            <a:off x="803564" y="1139728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Use the information to complete the table.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7B65BF-2C72-4FED-A53A-6B8C03A6B05D}"/>
              </a:ext>
            </a:extLst>
          </p:cNvPr>
          <p:cNvSpPr/>
          <p:nvPr/>
        </p:nvSpPr>
        <p:spPr>
          <a:xfrm>
            <a:off x="997528" y="2930275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9A520-FD17-4713-A097-043B5BBDE4E9}"/>
              </a:ext>
            </a:extLst>
          </p:cNvPr>
          <p:cNvSpPr txBox="1"/>
          <p:nvPr/>
        </p:nvSpPr>
        <p:spPr>
          <a:xfrm>
            <a:off x="4578205" y="1687484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London is 13 degrees warmer than Ottawa.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B830AF-DBF0-47E4-9584-A861789E32F5}"/>
              </a:ext>
            </a:extLst>
          </p:cNvPr>
          <p:cNvSpPr txBox="1"/>
          <p:nvPr/>
        </p:nvSpPr>
        <p:spPr>
          <a:xfrm>
            <a:off x="4578205" y="2388075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Sydney is 9 times warmer than in London.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2BF3F-E88D-4CEF-BBCA-B6C28B56003D}"/>
              </a:ext>
            </a:extLst>
          </p:cNvPr>
          <p:cNvSpPr/>
          <p:nvPr/>
        </p:nvSpPr>
        <p:spPr>
          <a:xfrm>
            <a:off x="2677717" y="4062834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1A4197-D00E-4A22-BDD8-67CC3507BBA5}"/>
              </a:ext>
            </a:extLst>
          </p:cNvPr>
          <p:cNvSpPr/>
          <p:nvPr/>
        </p:nvSpPr>
        <p:spPr>
          <a:xfrm>
            <a:off x="2677717" y="2530437"/>
            <a:ext cx="985982" cy="31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C05E21-C523-401D-8AAC-C74FD95BF62A}"/>
              </a:ext>
            </a:extLst>
          </p:cNvPr>
          <p:cNvSpPr txBox="1"/>
          <p:nvPr/>
        </p:nvSpPr>
        <p:spPr>
          <a:xfrm>
            <a:off x="4578205" y="3981215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Ottawa is 19 degrees colder than in Paris.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6FF529-B62B-4AA6-823C-14734E207096}"/>
              </a:ext>
            </a:extLst>
          </p:cNvPr>
          <p:cNvCxnSpPr/>
          <p:nvPr/>
        </p:nvCxnSpPr>
        <p:spPr>
          <a:xfrm flipV="1">
            <a:off x="4626548" y="3476114"/>
            <a:ext cx="4282659" cy="12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5D24DF-90AF-4B9E-9B4D-1902A1A24FB4}"/>
              </a:ext>
            </a:extLst>
          </p:cNvPr>
          <p:cNvCxnSpPr/>
          <p:nvPr/>
        </p:nvCxnSpPr>
        <p:spPr>
          <a:xfrm>
            <a:off x="4809884" y="3190786"/>
            <a:ext cx="7893" cy="576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19E684-B97D-464B-A3DD-93861342EF1C}"/>
              </a:ext>
            </a:extLst>
          </p:cNvPr>
          <p:cNvCxnSpPr/>
          <p:nvPr/>
        </p:nvCxnSpPr>
        <p:spPr>
          <a:xfrm>
            <a:off x="7032948" y="3190786"/>
            <a:ext cx="7893" cy="576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CCB485-1F77-494C-A44B-48EE9B6012A0}"/>
              </a:ext>
            </a:extLst>
          </p:cNvPr>
          <p:cNvCxnSpPr/>
          <p:nvPr/>
        </p:nvCxnSpPr>
        <p:spPr>
          <a:xfrm>
            <a:off x="8715425" y="3190786"/>
            <a:ext cx="7893" cy="576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8C1B3-6E48-40A7-AB60-7EAC68D8758E}"/>
              </a:ext>
            </a:extLst>
          </p:cNvPr>
          <p:cNvSpPr txBox="1"/>
          <p:nvPr/>
        </p:nvSpPr>
        <p:spPr>
          <a:xfrm>
            <a:off x="5824362" y="3667271"/>
            <a:ext cx="245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444FB5-93DF-496F-9268-E49C9FDC5010}"/>
              </a:ext>
            </a:extLst>
          </p:cNvPr>
          <p:cNvSpPr txBox="1"/>
          <p:nvPr/>
        </p:nvSpPr>
        <p:spPr>
          <a:xfrm>
            <a:off x="8117448" y="3667271"/>
            <a:ext cx="12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8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25CD0A-C139-4577-BF8B-53B645F209D0}"/>
              </a:ext>
            </a:extLst>
          </p:cNvPr>
          <p:cNvCxnSpPr/>
          <p:nvPr/>
        </p:nvCxnSpPr>
        <p:spPr>
          <a:xfrm>
            <a:off x="7095760" y="3347939"/>
            <a:ext cx="154790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0BD4823-941D-4F42-8D4C-FD24CA1FE0AA}"/>
              </a:ext>
            </a:extLst>
          </p:cNvPr>
          <p:cNvSpPr txBox="1"/>
          <p:nvPr/>
        </p:nvSpPr>
        <p:spPr>
          <a:xfrm>
            <a:off x="7261269" y="2882690"/>
            <a:ext cx="12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6F15A5-E854-4809-9D2E-F002E9B2EFD8}"/>
              </a:ext>
            </a:extLst>
          </p:cNvPr>
          <p:cNvSpPr txBox="1"/>
          <p:nvPr/>
        </p:nvSpPr>
        <p:spPr>
          <a:xfrm>
            <a:off x="5355392" y="2894565"/>
            <a:ext cx="12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C181CA-6B47-41B3-8D9C-18CF997090DE}"/>
              </a:ext>
            </a:extLst>
          </p:cNvPr>
          <p:cNvCxnSpPr/>
          <p:nvPr/>
        </p:nvCxnSpPr>
        <p:spPr>
          <a:xfrm>
            <a:off x="4930602" y="3347939"/>
            <a:ext cx="2066464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58C7E98-7A48-45A5-BBCE-D58BCBDB4BBB}"/>
              </a:ext>
            </a:extLst>
          </p:cNvPr>
          <p:cNvSpPr txBox="1"/>
          <p:nvPr/>
        </p:nvSpPr>
        <p:spPr>
          <a:xfrm>
            <a:off x="4211962" y="3653661"/>
            <a:ext cx="12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E98331-0B3F-4AF1-B6AC-9D8A042F8BEF}"/>
                  </a:ext>
                </a:extLst>
              </p:cNvPr>
              <p:cNvSpPr txBox="1"/>
              <p:nvPr/>
            </p:nvSpPr>
            <p:spPr>
              <a:xfrm>
                <a:off x="4175163" y="3629657"/>
                <a:ext cx="12168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E98331-0B3F-4AF1-B6AC-9D8A042F8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63" y="3629657"/>
                <a:ext cx="1216885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037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5" grpId="0"/>
      <p:bldP spid="36" grpId="0"/>
      <p:bldP spid="38" grpId="0"/>
      <p:bldP spid="39" grpId="0"/>
      <p:bldP spid="41" grpId="0"/>
      <p:bldP spid="41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25B486-77AB-4B8C-BB5C-21984C363A2C}"/>
              </a:ext>
            </a:extLst>
          </p:cNvPr>
          <p:cNvSpPr txBox="1"/>
          <p:nvPr/>
        </p:nvSpPr>
        <p:spPr>
          <a:xfrm>
            <a:off x="803564" y="637308"/>
            <a:ext cx="954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The table shows the temperature in different cities in December.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EE3A9E90-AFBA-4060-863F-9BCC81AD70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2291121"/>
                  </p:ext>
                </p:extLst>
              </p:nvPr>
            </p:nvGraphicFramePr>
            <p:xfrm>
              <a:off x="900546" y="2110664"/>
              <a:ext cx="3435928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964">
                      <a:extLst>
                        <a:ext uri="{9D8B030D-6E8A-4147-A177-3AD203B41FA5}">
                          <a16:colId xmlns:a16="http://schemas.microsoft.com/office/drawing/2014/main" val="3615296279"/>
                        </a:ext>
                      </a:extLst>
                    </a:gridCol>
                    <a:gridCol w="1717964">
                      <a:extLst>
                        <a:ext uri="{9D8B030D-6E8A-4147-A177-3AD203B41FA5}">
                          <a16:colId xmlns:a16="http://schemas.microsoft.com/office/drawing/2014/main" val="3503700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Temperature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80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Ottawa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337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8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Moscow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2665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Oslo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6645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Sydney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03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Paris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12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EE3A9E90-AFBA-4060-863F-9BCC81AD70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2291121"/>
                  </p:ext>
                </p:extLst>
              </p:nvPr>
            </p:nvGraphicFramePr>
            <p:xfrm>
              <a:off x="900546" y="2110664"/>
              <a:ext cx="3435928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7964">
                      <a:extLst>
                        <a:ext uri="{9D8B030D-6E8A-4147-A177-3AD203B41FA5}">
                          <a16:colId xmlns:a16="http://schemas.microsoft.com/office/drawing/2014/main" val="3615296279"/>
                        </a:ext>
                      </a:extLst>
                    </a:gridCol>
                    <a:gridCol w="1717964">
                      <a:extLst>
                        <a:ext uri="{9D8B030D-6E8A-4147-A177-3AD203B41FA5}">
                          <a16:colId xmlns:a16="http://schemas.microsoft.com/office/drawing/2014/main" val="350370089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City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Temperature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80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Ottawa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114754" r="-70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7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8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Moscow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314754" r="-70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665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Oslo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09" t="-414754" r="-70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645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Sydney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03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Paris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812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40D572F-CCBD-49AF-B0D9-069A69F495E9}"/>
              </a:ext>
            </a:extLst>
          </p:cNvPr>
          <p:cNvSpPr txBox="1"/>
          <p:nvPr/>
        </p:nvSpPr>
        <p:spPr>
          <a:xfrm>
            <a:off x="803564" y="1139728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Use the information to complete the table.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7B65BF-2C72-4FED-A53A-6B8C03A6B05D}"/>
              </a:ext>
            </a:extLst>
          </p:cNvPr>
          <p:cNvSpPr/>
          <p:nvPr/>
        </p:nvSpPr>
        <p:spPr>
          <a:xfrm>
            <a:off x="997528" y="2950594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9A520-FD17-4713-A097-043B5BBDE4E9}"/>
              </a:ext>
            </a:extLst>
          </p:cNvPr>
          <p:cNvSpPr txBox="1"/>
          <p:nvPr/>
        </p:nvSpPr>
        <p:spPr>
          <a:xfrm>
            <a:off x="4578205" y="1687484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London is 13 degrees warmer than Ottawa.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B830AF-DBF0-47E4-9584-A861789E32F5}"/>
              </a:ext>
            </a:extLst>
          </p:cNvPr>
          <p:cNvSpPr txBox="1"/>
          <p:nvPr/>
        </p:nvSpPr>
        <p:spPr>
          <a:xfrm>
            <a:off x="4578205" y="2388075"/>
            <a:ext cx="463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The temperature in Sydney is 9 times warmer than in London.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2BF3F-E88D-4CEF-BBCA-B6C28B56003D}"/>
              </a:ext>
            </a:extLst>
          </p:cNvPr>
          <p:cNvSpPr/>
          <p:nvPr/>
        </p:nvSpPr>
        <p:spPr>
          <a:xfrm>
            <a:off x="2677717" y="4062834"/>
            <a:ext cx="985982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87EC14-3544-4E41-9B0A-9004347F12CC}"/>
              </a:ext>
            </a:extLst>
          </p:cNvPr>
          <p:cNvSpPr txBox="1"/>
          <p:nvPr/>
        </p:nvSpPr>
        <p:spPr>
          <a:xfrm>
            <a:off x="7960001" y="4067883"/>
            <a:ext cx="12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B47022-30A8-4711-8F7F-ED8C5908AFE1}"/>
              </a:ext>
            </a:extLst>
          </p:cNvPr>
          <p:cNvCxnSpPr/>
          <p:nvPr/>
        </p:nvCxnSpPr>
        <p:spPr>
          <a:xfrm flipV="1">
            <a:off x="4894227" y="3781721"/>
            <a:ext cx="4282659" cy="12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35B2D8-B737-4BEA-8D1A-69BF33D8AA76}"/>
              </a:ext>
            </a:extLst>
          </p:cNvPr>
          <p:cNvSpPr txBox="1"/>
          <p:nvPr/>
        </p:nvSpPr>
        <p:spPr>
          <a:xfrm>
            <a:off x="6809823" y="4062834"/>
            <a:ext cx="94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DB07B-B386-4EAA-8B5D-772F5C6A4E79}"/>
              </a:ext>
            </a:extLst>
          </p:cNvPr>
          <p:cNvSpPr txBox="1"/>
          <p:nvPr/>
        </p:nvSpPr>
        <p:spPr>
          <a:xfrm>
            <a:off x="7953485" y="4067883"/>
            <a:ext cx="12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D72825-86F2-43F6-8B36-BD17720DDC32}"/>
              </a:ext>
            </a:extLst>
          </p:cNvPr>
          <p:cNvCxnSpPr>
            <a:cxnSpLocks/>
          </p:cNvCxnSpPr>
          <p:nvPr/>
        </p:nvCxnSpPr>
        <p:spPr>
          <a:xfrm>
            <a:off x="7349405" y="3653546"/>
            <a:ext cx="112808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7250779-093E-4100-A62C-CB80C6F4BF03}"/>
              </a:ext>
            </a:extLst>
          </p:cNvPr>
          <p:cNvSpPr txBox="1"/>
          <p:nvPr/>
        </p:nvSpPr>
        <p:spPr>
          <a:xfrm>
            <a:off x="7345042" y="3204454"/>
            <a:ext cx="12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27D56C-6885-4DF4-97D4-3EEB3095D9A3}"/>
              </a:ext>
            </a:extLst>
          </p:cNvPr>
          <p:cNvSpPr txBox="1"/>
          <p:nvPr/>
        </p:nvSpPr>
        <p:spPr>
          <a:xfrm>
            <a:off x="5576763" y="3204454"/>
            <a:ext cx="12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11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301C6B-4AB6-48DE-A337-AE4D8E3BCCD3}"/>
              </a:ext>
            </a:extLst>
          </p:cNvPr>
          <p:cNvCxnSpPr/>
          <p:nvPr/>
        </p:nvCxnSpPr>
        <p:spPr>
          <a:xfrm>
            <a:off x="5151973" y="3653546"/>
            <a:ext cx="2066464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31B3694-BA00-461E-B4DA-75877B542002}"/>
                  </a:ext>
                </a:extLst>
              </p:cNvPr>
              <p:cNvSpPr txBox="1"/>
              <p:nvPr/>
            </p:nvSpPr>
            <p:spPr>
              <a:xfrm>
                <a:off x="4433456" y="4067883"/>
                <a:ext cx="12168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31B3694-BA00-461E-B4DA-75877B542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6" y="4067883"/>
                <a:ext cx="1216885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5CE39B-5FA9-4EE8-B305-D7923933F69C}"/>
              </a:ext>
            </a:extLst>
          </p:cNvPr>
          <p:cNvCxnSpPr>
            <a:cxnSpLocks/>
          </p:cNvCxnSpPr>
          <p:nvPr/>
        </p:nvCxnSpPr>
        <p:spPr>
          <a:xfrm>
            <a:off x="5060899" y="3440695"/>
            <a:ext cx="0" cy="684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009E6A-4ED7-4D93-8A09-7455B1FBFD00}"/>
              </a:ext>
            </a:extLst>
          </p:cNvPr>
          <p:cNvCxnSpPr>
            <a:cxnSpLocks/>
          </p:cNvCxnSpPr>
          <p:nvPr/>
        </p:nvCxnSpPr>
        <p:spPr>
          <a:xfrm>
            <a:off x="7283963" y="3440695"/>
            <a:ext cx="0" cy="684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2E9249-73AD-4463-999A-1DF37008CEAC}"/>
              </a:ext>
            </a:extLst>
          </p:cNvPr>
          <p:cNvCxnSpPr>
            <a:cxnSpLocks/>
          </p:cNvCxnSpPr>
          <p:nvPr/>
        </p:nvCxnSpPr>
        <p:spPr>
          <a:xfrm>
            <a:off x="8551870" y="3440695"/>
            <a:ext cx="0" cy="684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: Rounded Corners 58">
            <a:extLst>
              <a:ext uri="{FF2B5EF4-FFF2-40B4-BE49-F238E27FC236}">
                <a16:creationId xmlns:a16="http://schemas.microsoft.com/office/drawing/2014/main" id="{ABEA2F11-30DC-4110-85C4-7F6B5D4A1982}"/>
              </a:ext>
            </a:extLst>
          </p:cNvPr>
          <p:cNvSpPr/>
          <p:nvPr/>
        </p:nvSpPr>
        <p:spPr>
          <a:xfrm>
            <a:off x="4669083" y="1687485"/>
            <a:ext cx="4631099" cy="11569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400" dirty="0"/>
              <a:t>Which city is the hottest?</a:t>
            </a:r>
          </a:p>
          <a:p>
            <a:pPr algn="ctr"/>
            <a:r>
              <a:rPr lang="en-GB" sz="2400" dirty="0"/>
              <a:t>Which is the coldest?</a:t>
            </a:r>
          </a:p>
        </p:txBody>
      </p:sp>
      <p:sp>
        <p:nvSpPr>
          <p:cNvPr id="51" name="Rectangle: Rounded Corners 58">
            <a:extLst>
              <a:ext uri="{FF2B5EF4-FFF2-40B4-BE49-F238E27FC236}">
                <a16:creationId xmlns:a16="http://schemas.microsoft.com/office/drawing/2014/main" id="{BCD3552C-06CA-4C33-A067-025354DD58B7}"/>
              </a:ext>
            </a:extLst>
          </p:cNvPr>
          <p:cNvSpPr/>
          <p:nvPr/>
        </p:nvSpPr>
        <p:spPr>
          <a:xfrm>
            <a:off x="4666277" y="2916826"/>
            <a:ext cx="4631099" cy="11569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400" dirty="0"/>
              <a:t>What’s the difference between the hottest and coldest cities?</a:t>
            </a:r>
          </a:p>
        </p:txBody>
      </p:sp>
      <p:sp>
        <p:nvSpPr>
          <p:cNvPr id="52" name="Rectangle: Rounded Corners 58">
            <a:extLst>
              <a:ext uri="{FF2B5EF4-FFF2-40B4-BE49-F238E27FC236}">
                <a16:creationId xmlns:a16="http://schemas.microsoft.com/office/drawing/2014/main" id="{1F8329AB-BAE0-4A3A-91F3-AEACAD6E75C0}"/>
              </a:ext>
            </a:extLst>
          </p:cNvPr>
          <p:cNvSpPr/>
          <p:nvPr/>
        </p:nvSpPr>
        <p:spPr>
          <a:xfrm>
            <a:off x="4666276" y="4146168"/>
            <a:ext cx="4631099" cy="11569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200" dirty="0"/>
              <a:t>Investigate the temperature of different cities. Can you create a similar challenge for your friend?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1" grpId="0"/>
      <p:bldP spid="21" grpId="1"/>
      <p:bldP spid="23" grpId="0" animBg="1"/>
      <p:bldP spid="24" grpId="0"/>
      <p:bldP spid="24" grpId="1"/>
      <p:bldP spid="24" grpId="2"/>
      <p:bldP spid="28" grpId="0"/>
      <p:bldP spid="28" grpId="1"/>
      <p:bldP spid="29" grpId="0"/>
      <p:bldP spid="29" grpId="1"/>
      <p:bldP spid="43" grpId="0"/>
      <p:bldP spid="43" grpId="1"/>
      <p:bldP spid="44" grpId="0"/>
      <p:bldP spid="44" grpId="1"/>
      <p:bldP spid="46" grpId="0"/>
      <p:bldP spid="46" grpId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58" y="1824395"/>
            <a:ext cx="679268" cy="496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907" y="593008"/>
            <a:ext cx="904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Stamps are very popular this time of year as lots of people are </a:t>
            </a:r>
          </a:p>
          <a:p>
            <a:pPr algn="ctr"/>
            <a:r>
              <a:rPr lang="en-GB" sz="2000" dirty="0"/>
              <a:t>sending cards to their friends and family.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90" y="991163"/>
            <a:ext cx="692457" cy="97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14" y="1094838"/>
            <a:ext cx="947267" cy="654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7018" y="1280296"/>
            <a:ext cx="489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Eva and Ron have run out of stamps!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951018" y="1841218"/>
            <a:ext cx="5556641" cy="479271"/>
          </a:xfrm>
          <a:prstGeom prst="wedgeRoundRectCallout">
            <a:avLst>
              <a:gd name="adj1" fmla="val 54965"/>
              <a:gd name="adj2" fmla="val 16248"/>
              <a:gd name="adj3" fmla="val 1666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have plenty, you can have some of mine!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7906" y="2729544"/>
                <a:ext cx="9047019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Teddy 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his stamps to Ron.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6" y="2729544"/>
                <a:ext cx="9047019" cy="672685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07906" y="3612985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 then gives half of the remaining stamps to Eva.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906" y="4285406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 has 24 stamps left.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906" y="4957826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many stamps did Teddy have to begin with?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0705" y="4159397"/>
            <a:ext cx="747045" cy="747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88490" y="42846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1" y="653013"/>
            <a:ext cx="1048697" cy="1254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7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88674"/>
              </p:ext>
            </p:extLst>
          </p:nvPr>
        </p:nvGraphicFramePr>
        <p:xfrm>
          <a:off x="3581771" y="3736253"/>
          <a:ext cx="5652130" cy="157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065">
                  <a:extLst>
                    <a:ext uri="{9D8B030D-6E8A-4147-A177-3AD203B41FA5}">
                      <a16:colId xmlns:a16="http://schemas.microsoft.com/office/drawing/2014/main" val="3377290872"/>
                    </a:ext>
                  </a:extLst>
                </a:gridCol>
                <a:gridCol w="2826065">
                  <a:extLst>
                    <a:ext uri="{9D8B030D-6E8A-4147-A177-3AD203B41FA5}">
                      <a16:colId xmlns:a16="http://schemas.microsoft.com/office/drawing/2014/main" val="304797643"/>
                    </a:ext>
                  </a:extLst>
                </a:gridCol>
              </a:tblGrid>
              <a:tr h="15730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13347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43" y="3736253"/>
            <a:ext cx="806412" cy="786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71" y="3736253"/>
            <a:ext cx="806412" cy="786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5645" y="487970"/>
                <a:ext cx="9047019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Teddy 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his stamps to Ron.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45" y="487970"/>
                <a:ext cx="9047019" cy="672685"/>
              </a:xfrm>
              <a:prstGeom prst="rect">
                <a:avLst/>
              </a:prstGeom>
              <a:blipFill>
                <a:blip r:embed="rId7"/>
                <a:stretch>
                  <a:fillRect l="-101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5645" y="1177962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then gives half of the remaining stamps to Eva.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645" y="1731765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has 24 stamps left.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645" y="2285568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stamps did Teddy have to begin with?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71" y="4522803"/>
            <a:ext cx="806412" cy="78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43" y="4522803"/>
            <a:ext cx="806412" cy="78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55" y="3736253"/>
            <a:ext cx="806412" cy="78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55" y="4522803"/>
            <a:ext cx="806412" cy="786550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 rot="16200000">
            <a:off x="6177010" y="617977"/>
            <a:ext cx="461664" cy="56521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82643" y="2723683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91" y="3712519"/>
            <a:ext cx="806412" cy="786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19" y="3712519"/>
            <a:ext cx="806412" cy="786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19" y="4499069"/>
            <a:ext cx="806412" cy="7865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91" y="4499069"/>
            <a:ext cx="806412" cy="786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03" y="3712519"/>
            <a:ext cx="806412" cy="786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03" y="4499069"/>
            <a:ext cx="806412" cy="7865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82643" y="2720785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5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/>
      <p:bldP spid="14" grpId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5758" y="487970"/>
                <a:ext cx="9047019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Teddy 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his stamps to Ron.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58" y="487970"/>
                <a:ext cx="9047019" cy="672685"/>
              </a:xfrm>
              <a:prstGeom prst="rect">
                <a:avLst/>
              </a:prstGeom>
              <a:blipFill>
                <a:blip r:embed="rId5"/>
                <a:stretch>
                  <a:fillRect l="-101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5758" y="1177962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then gives half of the remaining stamps to Eva.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758" y="1731765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 has 24 stamps left.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58" y="2285568"/>
            <a:ext cx="90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stamps did Teddy have to begin with?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20292"/>
              </p:ext>
            </p:extLst>
          </p:nvPr>
        </p:nvGraphicFramePr>
        <p:xfrm>
          <a:off x="1779505" y="3832320"/>
          <a:ext cx="6604000" cy="41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69793325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559726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406668596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3062531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396213748"/>
                    </a:ext>
                  </a:extLst>
                </a:gridCol>
              </a:tblGrid>
              <a:tr h="4164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68827"/>
                  </a:ext>
                </a:extLst>
              </a:tr>
            </a:tbl>
          </a:graphicData>
        </a:graphic>
      </p:graphicFrame>
      <p:sp>
        <p:nvSpPr>
          <p:cNvPr id="24" name="Right Brace 23"/>
          <p:cNvSpPr/>
          <p:nvPr/>
        </p:nvSpPr>
        <p:spPr>
          <a:xfrm rot="5400000">
            <a:off x="2864700" y="3224921"/>
            <a:ext cx="455851" cy="262624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167432" y="4765968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Ron</a:t>
            </a:r>
          </a:p>
        </p:txBody>
      </p:sp>
      <p:sp>
        <p:nvSpPr>
          <p:cNvPr id="26" name="Right Brace 25"/>
          <p:cNvSpPr/>
          <p:nvPr/>
        </p:nvSpPr>
        <p:spPr>
          <a:xfrm rot="5400000">
            <a:off x="6173629" y="2556093"/>
            <a:ext cx="441992" cy="397775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69432" y="4765968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48</a:t>
            </a:r>
          </a:p>
        </p:txBody>
      </p:sp>
      <p:sp>
        <p:nvSpPr>
          <p:cNvPr id="29" name="Right Brace 28"/>
          <p:cNvSpPr/>
          <p:nvPr/>
        </p:nvSpPr>
        <p:spPr>
          <a:xfrm rot="16200000">
            <a:off x="4860510" y="261611"/>
            <a:ext cx="441992" cy="660399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156312" y="2890399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9818" y="3796917"/>
            <a:ext cx="7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9432" y="3796917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7927" y="3796917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92391" y="3796917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1687" y="3787065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56312" y="2890399"/>
            <a:ext cx="18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4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 animBg="1"/>
      <p:bldP spid="25" grpId="0"/>
      <p:bldP spid="26" grpId="0" animBg="1"/>
      <p:bldP spid="28" grpId="0"/>
      <p:bldP spid="29" grpId="0" animBg="1"/>
      <p:bldP spid="30" grpId="0"/>
      <p:bldP spid="30" grpId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9" y="252001"/>
            <a:ext cx="1086719" cy="1308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794" y="463189"/>
            <a:ext cx="791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Rosie is posting 10 greetings cards. </a:t>
            </a:r>
          </a:p>
          <a:p>
            <a:pPr algn="ctr"/>
            <a:r>
              <a:rPr lang="en-GB" sz="2400" dirty="0"/>
              <a:t>She writes the house number on the front of each envelope.</a:t>
            </a:r>
          </a:p>
          <a:p>
            <a:pPr algn="ctr"/>
            <a:r>
              <a:rPr lang="en-GB" sz="2400" dirty="0"/>
              <a:t>Here are the house numbers.</a:t>
            </a:r>
          </a:p>
          <a:p>
            <a:pPr algn="ctr"/>
            <a:r>
              <a:rPr lang="en-GB" sz="24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9205" y="3335764"/>
            <a:ext cx="8455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Rosie posts 2 cards every day for 5 days.</a:t>
            </a:r>
          </a:p>
          <a:p>
            <a:pPr algn="ctr"/>
            <a:r>
              <a:rPr lang="en-GB" sz="2200" dirty="0"/>
              <a:t>The product of the house numbers on each day is shown in the table.</a:t>
            </a:r>
          </a:p>
          <a:p>
            <a:pPr algn="ctr"/>
            <a:r>
              <a:rPr lang="en-GB" sz="24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7695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3643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1747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799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59590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59591" y="1607094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95799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43643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27694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11747" y="2578785"/>
            <a:ext cx="743601" cy="63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12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147064" y="4075818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702146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57336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6428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1877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2842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9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067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67409" y="5028762"/>
            <a:ext cx="845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cards did Rosie post on which day?</a:t>
            </a:r>
          </a:p>
          <a:p>
            <a:pPr algn="ctr"/>
            <a:r>
              <a:rPr lang="en-GB" sz="2400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55" y="2051362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7839400" y="27632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363ED-54C7-4EF6-85A2-E79CED870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72473">
            <a:off x="596641" y="1770615"/>
            <a:ext cx="1524796" cy="1308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4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4.6|5.2|4.7|5.7|5.9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2|0.9|7.5|0.8|0.7|7.1|1.7|0.9|3.7|1|0.9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1.2|1|1.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1|7.8|4.8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5|6.4|2.9|2.1|3.8|1.6|5.2|1.2|2.3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|1.5|1.8|7.9|1.2|1.5|2.9|1|2|6.6|1.4|8.3|4.3|4.3|4.5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5.2|1.8|4.6|3.9|4.7|5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4|4.1|7.9|0.9|6.1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|3.5|6.9|10.5|2.6|9.8|2.6|0.7|0.8|1.1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|2.9|8.5|4.3|2.7|15.4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3.1|1.2|4.6|1.3|1.4|4.3|1.6|1.5|5.2|7.8|1.8|8.7|4.8|1.1|9.3|1.5|1.1|9.1|2.3|3.8|1|6.9|2.9|2|1.1|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FF4A08-D0D6-4377-B551-EC8A538B3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E50DCF-37B0-40E0-8911-A7B4E0A7F4F9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e99ee9-287b-4f9a-957c-ba5ae7375c9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1612</TotalTime>
  <Words>794</Words>
  <Application>Microsoft Office PowerPoint</Application>
  <PresentationFormat>A4 Paper (210x297 mm)</PresentationFormat>
  <Paragraphs>246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Smith, Bradley</cp:lastModifiedBy>
  <cp:revision>127</cp:revision>
  <dcterms:created xsi:type="dcterms:W3CDTF">2019-10-15T10:24:11Z</dcterms:created>
  <dcterms:modified xsi:type="dcterms:W3CDTF">2021-02-03T20:16:51Z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