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49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429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440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899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763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350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5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255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16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56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2F26-9149-4B2A-86CA-A5663DC87C7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3842C-FCD8-40DA-94FA-37A5496D2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96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Monday 8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800" u="sng" dirty="0" smtClean="0">
                <a:latin typeface="HfW precursive" panose="00000500000000000000" pitchFamily="2" charset="0"/>
              </a:rPr>
              <a:t> February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u="sng" dirty="0" smtClean="0">
                <a:latin typeface="HfW precursive" panose="00000500000000000000" pitchFamily="2" charset="0"/>
              </a:rPr>
              <a:t>Reading/Phonics</a:t>
            </a:r>
            <a:endParaRPr lang="en-GB" sz="40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67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313509"/>
            <a:ext cx="9326880" cy="621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138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7017" y="222069"/>
            <a:ext cx="9153085" cy="634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777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726" y="191201"/>
            <a:ext cx="9379131" cy="644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942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726" y="362320"/>
            <a:ext cx="9351249" cy="6103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090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5290" y="90616"/>
            <a:ext cx="8981049" cy="6545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099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112" y="248194"/>
            <a:ext cx="9564677" cy="617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373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</Words>
  <Application>Microsoft Office PowerPoint</Application>
  <PresentationFormat>Widescreen</PresentationFormat>
  <Paragraphs>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HfW precursive</vt:lpstr>
      <vt:lpstr>Office Theme</vt:lpstr>
      <vt:lpstr>Monday 8th February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8th February 2021</dc:title>
  <dc:creator>Abigail Williams</dc:creator>
  <cp:lastModifiedBy>Abigail Williams</cp:lastModifiedBy>
  <cp:revision>3</cp:revision>
  <dcterms:created xsi:type="dcterms:W3CDTF">2021-02-02T19:13:18Z</dcterms:created>
  <dcterms:modified xsi:type="dcterms:W3CDTF">2021-02-02T19:30:44Z</dcterms:modified>
</cp:coreProperties>
</file>