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5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2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5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1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HfW precursive" panose="00000500000000000000" pitchFamily="2" charset="0"/>
              </a:rPr>
              <a:t>Friday </a:t>
            </a:r>
            <a:endParaRPr lang="en-GB" sz="7200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2747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HfW precursive" panose="00000500000000000000" pitchFamily="2" charset="0"/>
              </a:rPr>
              <a:t>WB 8.2.21</a:t>
            </a:r>
            <a:endParaRPr lang="en-GB" sz="4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3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36" y="315249"/>
            <a:ext cx="11126982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Starter- </a:t>
            </a:r>
            <a:r>
              <a:rPr lang="en-GB" dirty="0" smtClean="0">
                <a:latin typeface="HfW precursive" panose="00000500000000000000" pitchFamily="2" charset="0"/>
              </a:rPr>
              <a:t/>
            </a:r>
            <a:br>
              <a:rPr lang="en-GB" dirty="0" smtClean="0">
                <a:latin typeface="HfW precursive" panose="00000500000000000000" pitchFamily="2" charset="0"/>
              </a:rPr>
            </a:br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18810" y="6040873"/>
            <a:ext cx="972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HfW precursive" panose="00000500000000000000" pitchFamily="2" charset="0"/>
                <a:hlinkClick r:id="rId2"/>
              </a:rPr>
              <a:t>https://</a:t>
            </a:r>
            <a:r>
              <a:rPr lang="en-GB" sz="2800" dirty="0" smtClean="0">
                <a:latin typeface="HfW precursive" panose="00000500000000000000" pitchFamily="2" charset="0"/>
                <a:hlinkClick r:id="rId2"/>
              </a:rPr>
              <a:t>www.youtube.com/watch?v=D0Ajq682yrA</a:t>
            </a:r>
            <a:r>
              <a:rPr lang="en-GB" sz="2800" dirty="0" smtClean="0">
                <a:latin typeface="HfW precursive" panose="00000500000000000000" pitchFamily="2" charset="0"/>
              </a:rPr>
              <a:t> </a:t>
            </a:r>
            <a:endParaRPr lang="en-GB" sz="2800" dirty="0">
              <a:latin typeface="HfW precursive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6" y="1321809"/>
            <a:ext cx="7347185" cy="284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76" t="18656" r="34454" b="11080"/>
          <a:stretch/>
        </p:blipFill>
        <p:spPr>
          <a:xfrm rot="531655">
            <a:off x="7495307" y="2153721"/>
            <a:ext cx="4369673" cy="27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955" y="421911"/>
            <a:ext cx="106854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HfW precursive" panose="00000500000000000000" pitchFamily="2" charset="0"/>
              </a:rPr>
              <a:t>This week is ‘Games Week’ and we are going to be revising our number work across the week during the main inputs. 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33913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699" y="269169"/>
            <a:ext cx="10721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HfW precursive" panose="00000500000000000000" pitchFamily="2" charset="0"/>
              </a:rPr>
              <a:t>Main Input -Choose a number card and count out the correct amount of </a:t>
            </a:r>
            <a:r>
              <a:rPr lang="en-GB" sz="2800" dirty="0" smtClean="0">
                <a:latin typeface="HfW precursive" panose="00000500000000000000" pitchFamily="2" charset="0"/>
              </a:rPr>
              <a:t>objects</a:t>
            </a:r>
          </a:p>
          <a:p>
            <a:endParaRPr lang="en-GB" sz="2800" dirty="0">
              <a:latin typeface="HfW precursive" panose="00000500000000000000" pitchFamily="2" charset="0"/>
            </a:endParaRPr>
          </a:p>
          <a:p>
            <a:r>
              <a:rPr lang="en-GB" sz="2800" dirty="0" smtClean="0">
                <a:latin typeface="HfW precursive" panose="00000500000000000000" pitchFamily="2" charset="0"/>
              </a:rPr>
              <a:t>Can you make your own number cards from 1-20?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Cut up card into small squares and write them number in the centre. </a:t>
            </a:r>
          </a:p>
          <a:p>
            <a:endParaRPr lang="en-GB" sz="2800" dirty="0">
              <a:latin typeface="HfW precursive" panose="00000500000000000000" pitchFamily="2" charset="0"/>
            </a:endParaRPr>
          </a:p>
          <a:p>
            <a:r>
              <a:rPr lang="en-GB" sz="2800" dirty="0" smtClean="0">
                <a:latin typeface="HfW precursive" panose="00000500000000000000" pitchFamily="2" charset="0"/>
              </a:rPr>
              <a:t>Place them all number down on a surface – choose a number – use your practical resource to count out that many e.g. I choose the number 7 card … Now I will count out 7 buttons. </a:t>
            </a:r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27" y="4585855"/>
            <a:ext cx="2050473" cy="2050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26" y="4585855"/>
            <a:ext cx="1877291" cy="1877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4" y="4630882"/>
            <a:ext cx="1787236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0" y="224645"/>
            <a:ext cx="116783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Main </a:t>
            </a:r>
            <a:r>
              <a:rPr lang="en-GB" sz="2800" dirty="0">
                <a:latin typeface="HfW precursive" panose="00000500000000000000" pitchFamily="2" charset="0"/>
              </a:rPr>
              <a:t>Activity </a:t>
            </a:r>
            <a:r>
              <a:rPr lang="en-GB" sz="2800" dirty="0" smtClean="0">
                <a:latin typeface="HfW precursive" panose="00000500000000000000" pitchFamily="2" charset="0"/>
              </a:rPr>
              <a:t>–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Today you will design your own board game. Use the games you have played throughout the week to help you create your very own. </a:t>
            </a:r>
          </a:p>
          <a:p>
            <a:endParaRPr lang="en-GB" sz="28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HfW precursive" panose="00000500000000000000" pitchFamily="2" charset="0"/>
              </a:rPr>
              <a:t>Play it with a partner!</a:t>
            </a:r>
          </a:p>
          <a:p>
            <a:endParaRPr lang="en-GB" sz="2800" dirty="0" smtClean="0">
              <a:latin typeface="HfW precursive" panose="00000500000000000000" pitchFamily="2" charset="0"/>
            </a:endParaRPr>
          </a:p>
          <a:p>
            <a:r>
              <a:rPr lang="en-GB" sz="2800" dirty="0" smtClean="0">
                <a:latin typeface="HfW precursive" panose="00000500000000000000" pitchFamily="2" charset="0"/>
              </a:rPr>
              <a:t>Did it work?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What went well with your game?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What could you improve upon next time?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023" t="5050" r="8409" b="6870"/>
          <a:stretch/>
        </p:blipFill>
        <p:spPr>
          <a:xfrm>
            <a:off x="498764" y="4752110"/>
            <a:ext cx="2493564" cy="1884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4693228"/>
            <a:ext cx="25908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4696691"/>
            <a:ext cx="2660073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HfW precursive</vt:lpstr>
      <vt:lpstr>Office Theme</vt:lpstr>
      <vt:lpstr>Friday </vt:lpstr>
      <vt:lpstr>Starter-   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Puttick, Lauren</dc:creator>
  <cp:lastModifiedBy>Puttick, Lauren</cp:lastModifiedBy>
  <cp:revision>24</cp:revision>
  <dcterms:created xsi:type="dcterms:W3CDTF">2021-01-29T14:56:18Z</dcterms:created>
  <dcterms:modified xsi:type="dcterms:W3CDTF">2021-01-31T14:43:43Z</dcterms:modified>
</cp:coreProperties>
</file>