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25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74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42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53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38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5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876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07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42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05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93259-9617-4B0A-813F-C527F221644F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4FFD5-EEDF-4AB6-AE63-F39570D81A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1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ictgames.com/mobilePage/tenFrame/index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200" dirty="0" smtClean="0">
                <a:latin typeface="HfW precursive" panose="00000500000000000000" pitchFamily="2" charset="0"/>
              </a:rPr>
              <a:t>Monday </a:t>
            </a:r>
            <a:endParaRPr lang="en-GB" sz="7200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72747"/>
            <a:ext cx="9144000" cy="1655762"/>
          </a:xfrm>
        </p:spPr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8.2.21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37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9006" y="359956"/>
            <a:ext cx="119829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Starter: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Choose a number 1-10. Can you make that number using the tens frame?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Challenge yourself can you make a 2 digit number?  </a:t>
            </a:r>
          </a:p>
          <a:p>
            <a:r>
              <a:rPr lang="en-GB" sz="3200" dirty="0" smtClean="0">
                <a:latin typeface="HfW precursive" panose="00000500000000000000" pitchFamily="2" charset="0"/>
                <a:hlinkClick r:id="rId2"/>
              </a:rPr>
              <a:t>http://www.ictgames.com/mobilePage/tenFrame/index.html</a:t>
            </a:r>
            <a:r>
              <a:rPr lang="en-GB" sz="3200" dirty="0" smtClean="0">
                <a:latin typeface="HfW precursive" panose="00000500000000000000" pitchFamily="2" charset="0"/>
              </a:rPr>
              <a:t>  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6383" y="3588376"/>
            <a:ext cx="4289652" cy="269635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459180"/>
            <a:ext cx="15654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HfW precursive" panose="00000500000000000000" pitchFamily="2" charset="0"/>
              </a:rPr>
              <a:t>I choose the number 7.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713" y="2932890"/>
            <a:ext cx="3494042" cy="2172621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682445" y="5333547"/>
            <a:ext cx="2904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Which teen number have I made.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18566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955" y="421911"/>
            <a:ext cx="106854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600" dirty="0" smtClean="0">
                <a:latin typeface="HfW precursive" panose="00000500000000000000" pitchFamily="2" charset="0"/>
              </a:rPr>
              <a:t>This</a:t>
            </a:r>
            <a:r>
              <a:rPr lang="en-GB" sz="6600" dirty="0" smtClean="0">
                <a:latin typeface="HfW precursive" panose="00000500000000000000" pitchFamily="2" charset="0"/>
              </a:rPr>
              <a:t> week is ‘Games </a:t>
            </a:r>
            <a:r>
              <a:rPr lang="en-GB" sz="6600" dirty="0" smtClean="0">
                <a:latin typeface="HfW precursive" panose="00000500000000000000" pitchFamily="2" charset="0"/>
              </a:rPr>
              <a:t>W</a:t>
            </a:r>
            <a:r>
              <a:rPr lang="en-GB" sz="6600" dirty="0" smtClean="0">
                <a:latin typeface="HfW precursive" panose="00000500000000000000" pitchFamily="2" charset="0"/>
              </a:rPr>
              <a:t>eek’ and we are goin</a:t>
            </a:r>
            <a:r>
              <a:rPr lang="en-GB" sz="6600" dirty="0" smtClean="0">
                <a:latin typeface="HfW precursive" panose="00000500000000000000" pitchFamily="2" charset="0"/>
              </a:rPr>
              <a:t>g to be revising our number work across the week during the main inputs. </a:t>
            </a:r>
            <a:r>
              <a:rPr lang="en-GB" sz="6600" dirty="0" smtClean="0">
                <a:latin typeface="HfW precursive" panose="00000500000000000000" pitchFamily="2" charset="0"/>
              </a:rPr>
              <a:t> 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333913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3692" y="239033"/>
            <a:ext cx="11338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Main Input – Lets revise one more and one less than a given number </a:t>
            </a: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483" y="838063"/>
            <a:ext cx="8105095" cy="5744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83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8824" y="330473"/>
            <a:ext cx="113385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Main </a:t>
            </a:r>
            <a:r>
              <a:rPr lang="en-GB" sz="2800" dirty="0">
                <a:latin typeface="HfW precursive" panose="00000500000000000000" pitchFamily="2" charset="0"/>
              </a:rPr>
              <a:t>Activity </a:t>
            </a:r>
            <a:r>
              <a:rPr lang="en-GB" sz="2800" dirty="0" smtClean="0">
                <a:latin typeface="HfW precursive" panose="00000500000000000000" pitchFamily="2" charset="0"/>
              </a:rPr>
              <a:t>– Find some counters from around the house you can use anything you can find – grab a dice, now find a sibling or an adult and have some fun playing Snakes </a:t>
            </a:r>
            <a:r>
              <a:rPr lang="en-GB" sz="2800" dirty="0">
                <a:latin typeface="HfW precursive" panose="00000500000000000000" pitchFamily="2" charset="0"/>
              </a:rPr>
              <a:t>and </a:t>
            </a:r>
            <a:r>
              <a:rPr lang="en-GB" sz="2800" dirty="0" smtClean="0">
                <a:latin typeface="HfW precursive" panose="00000500000000000000" pitchFamily="2" charset="0"/>
              </a:rPr>
              <a:t>Ladders. </a:t>
            </a: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64513"/>
          <a:stretch/>
        </p:blipFill>
        <p:spPr>
          <a:xfrm>
            <a:off x="1632586" y="2146355"/>
            <a:ext cx="3070044" cy="4325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7312" y="2481262"/>
            <a:ext cx="1857375" cy="18954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405" y="4583430"/>
            <a:ext cx="241935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843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123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HfW precursive</vt:lpstr>
      <vt:lpstr>Office Theme</vt:lpstr>
      <vt:lpstr>Monday 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</dc:title>
  <dc:creator>Puttick, Lauren</dc:creator>
  <cp:lastModifiedBy>Puttick, Lauren</cp:lastModifiedBy>
  <cp:revision>6</cp:revision>
  <dcterms:created xsi:type="dcterms:W3CDTF">2021-01-29T14:56:18Z</dcterms:created>
  <dcterms:modified xsi:type="dcterms:W3CDTF">2021-01-29T15:18:33Z</dcterms:modified>
</cp:coreProperties>
</file>