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2" r:id="rId5"/>
    <p:sldId id="263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3" autoAdjust="0"/>
    <p:restoredTop sz="94343" autoAdjust="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252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747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441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425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8535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386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25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876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077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423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05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93259-9617-4B0A-813F-C527F221644F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417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OEbRDtCAF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7200" dirty="0" smtClean="0">
                <a:latin typeface="HfW precursive" panose="00000500000000000000" pitchFamily="2" charset="0"/>
              </a:rPr>
              <a:t>Thurs</a:t>
            </a:r>
            <a:r>
              <a:rPr lang="en-GB" sz="7200" dirty="0" smtClean="0">
                <a:latin typeface="HfW precursive" panose="00000500000000000000" pitchFamily="2" charset="0"/>
              </a:rPr>
              <a:t>day </a:t>
            </a:r>
            <a:endParaRPr lang="en-GB" sz="7200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72747"/>
            <a:ext cx="9144000" cy="1655762"/>
          </a:xfrm>
        </p:spPr>
        <p:txBody>
          <a:bodyPr>
            <a:normAutofit/>
          </a:bodyPr>
          <a:lstStyle/>
          <a:p>
            <a:r>
              <a:rPr lang="en-GB" sz="4000" dirty="0" smtClean="0">
                <a:latin typeface="HfW precursive" panose="00000500000000000000" pitchFamily="2" charset="0"/>
              </a:rPr>
              <a:t>WB 8.2.21</a:t>
            </a:r>
            <a:endParaRPr lang="en-GB" sz="40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337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36" y="1174231"/>
            <a:ext cx="11126982" cy="1325563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Starter- </a:t>
            </a:r>
            <a:r>
              <a:rPr lang="en-GB" dirty="0" smtClean="0">
                <a:latin typeface="HfW precursive" panose="00000500000000000000" pitchFamily="2" charset="0"/>
              </a:rPr>
              <a:t/>
            </a:r>
            <a:br>
              <a:rPr lang="en-GB" dirty="0" smtClean="0">
                <a:latin typeface="HfW precursive" panose="00000500000000000000" pitchFamily="2" charset="0"/>
              </a:rPr>
            </a:br>
            <a:r>
              <a:rPr lang="en-GB" dirty="0" smtClean="0">
                <a:latin typeface="HfW precursive" panose="00000500000000000000" pitchFamily="2" charset="0"/>
              </a:rPr>
              <a:t>Lets sing the shape song – </a:t>
            </a:r>
            <a:br>
              <a:rPr lang="en-GB" dirty="0" smtClean="0">
                <a:latin typeface="HfW precursive" panose="00000500000000000000" pitchFamily="2" charset="0"/>
              </a:rPr>
            </a:br>
            <a:r>
              <a:rPr lang="en-GB" dirty="0" smtClean="0">
                <a:latin typeface="HfW precursive" panose="00000500000000000000" pitchFamily="2" charset="0"/>
              </a:rPr>
              <a:t>Which shapes can you name? </a:t>
            </a:r>
            <a:br>
              <a:rPr lang="en-GB" dirty="0" smtClean="0">
                <a:latin typeface="HfW precursive" panose="00000500000000000000" pitchFamily="2" charset="0"/>
              </a:rPr>
            </a:br>
            <a:r>
              <a:rPr lang="en-GB" dirty="0" smtClean="0">
                <a:latin typeface="HfW precursive" panose="00000500000000000000" pitchFamily="2" charset="0"/>
              </a:rPr>
              <a:t>Can you talk about the shapes features? </a:t>
            </a:r>
            <a:r>
              <a:rPr lang="en-GB" dirty="0" smtClean="0">
                <a:latin typeface="HfW precursive" panose="00000500000000000000" pitchFamily="2" charset="0"/>
              </a:rPr>
              <a:t/>
            </a:r>
            <a:br>
              <a:rPr lang="en-GB" dirty="0" smtClean="0">
                <a:latin typeface="HfW precursive" panose="00000500000000000000" pitchFamily="2" charset="0"/>
              </a:rPr>
            </a:br>
            <a:r>
              <a:rPr lang="en-GB" dirty="0" smtClean="0">
                <a:latin typeface="HfW precursive" panose="00000500000000000000" pitchFamily="2" charset="0"/>
              </a:rPr>
              <a:t> 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1718810" y="6040873"/>
            <a:ext cx="97243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HfW precursive" panose="00000500000000000000" pitchFamily="2" charset="0"/>
                <a:hlinkClick r:id="rId2"/>
              </a:rPr>
              <a:t>https://</a:t>
            </a:r>
            <a:r>
              <a:rPr lang="en-GB" sz="2800" dirty="0" smtClean="0">
                <a:latin typeface="HfW precursive" panose="00000500000000000000" pitchFamily="2" charset="0"/>
                <a:hlinkClick r:id="rId2"/>
              </a:rPr>
              <a:t>www.youtube.com/watch?v=OEbRDtCAFdU</a:t>
            </a:r>
            <a:r>
              <a:rPr lang="en-GB" sz="2800" dirty="0" smtClean="0">
                <a:latin typeface="HfW precursive" panose="00000500000000000000" pitchFamily="2" charset="0"/>
              </a:rPr>
              <a:t> 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/>
          <a:srcRect l="1125" t="17329" r="35093" b="11458"/>
          <a:stretch/>
        </p:blipFill>
        <p:spPr>
          <a:xfrm>
            <a:off x="3186545" y="3044206"/>
            <a:ext cx="3906648" cy="2452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330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3955" y="421911"/>
            <a:ext cx="1068541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6600" dirty="0" smtClean="0">
                <a:latin typeface="HfW precursive" panose="00000500000000000000" pitchFamily="2" charset="0"/>
              </a:rPr>
              <a:t>This week is ‘Games Week’ and we are going to be revising our number work across the week during the main inputs.  </a:t>
            </a:r>
            <a:endParaRPr lang="en-GB" sz="6600" dirty="0"/>
          </a:p>
        </p:txBody>
      </p:sp>
    </p:spTree>
    <p:extLst>
      <p:ext uri="{BB962C8B-B14F-4D97-AF65-F5344CB8AC3E}">
        <p14:creationId xmlns:p14="http://schemas.microsoft.com/office/powerpoint/2010/main" val="3339135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83699" y="269169"/>
            <a:ext cx="25378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HfW precursive" panose="00000500000000000000" pitchFamily="2" charset="0"/>
              </a:rPr>
              <a:t>Main </a:t>
            </a:r>
            <a:r>
              <a:rPr lang="en-GB" sz="2800" dirty="0" smtClean="0">
                <a:latin typeface="HfW precursive" panose="00000500000000000000" pitchFamily="2" charset="0"/>
              </a:rPr>
              <a:t>Input </a:t>
            </a:r>
            <a:r>
              <a:rPr lang="en-GB" sz="2800" dirty="0">
                <a:latin typeface="HfW precursive" panose="00000500000000000000" pitchFamily="2" charset="0"/>
              </a:rPr>
              <a:t>-</a:t>
            </a:r>
            <a:endParaRPr lang="en-GB" sz="3200" dirty="0">
              <a:latin typeface="HfW precursive" panose="000005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75546" y="1894800"/>
            <a:ext cx="883441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dirty="0" smtClean="0">
                <a:latin typeface="HfW precursive" panose="00000500000000000000" pitchFamily="2" charset="0"/>
              </a:rPr>
              <a:t>Let's count together </a:t>
            </a:r>
          </a:p>
          <a:p>
            <a:pPr algn="ctr"/>
            <a:endParaRPr lang="en-GB" sz="4000" dirty="0">
              <a:latin typeface="HfW precursive" panose="00000500000000000000" pitchFamily="2" charset="0"/>
            </a:endParaRPr>
          </a:p>
          <a:p>
            <a:pPr algn="ctr"/>
            <a:r>
              <a:rPr lang="en-GB" sz="4000" dirty="0">
                <a:latin typeface="HfW precursive" panose="00000500000000000000" pitchFamily="2" charset="0"/>
              </a:rPr>
              <a:t>Count from 0-20, then challenge yourself by counting all the way to 30</a:t>
            </a:r>
          </a:p>
        </p:txBody>
      </p:sp>
    </p:spTree>
    <p:extLst>
      <p:ext uri="{BB962C8B-B14F-4D97-AF65-F5344CB8AC3E}">
        <p14:creationId xmlns:p14="http://schemas.microsoft.com/office/powerpoint/2010/main" val="1461388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2413" y="224043"/>
            <a:ext cx="113511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HfW cursive" panose="00000500000000000000" pitchFamily="2" charset="0"/>
              </a:rPr>
              <a:t>Now answer the question on the screen - how many did you get right? </a:t>
            </a:r>
            <a:endParaRPr lang="en-GB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413" y="923924"/>
            <a:ext cx="8177213" cy="5681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770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370" y="224645"/>
            <a:ext cx="111012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HfW precursive" panose="00000500000000000000" pitchFamily="2" charset="0"/>
              </a:rPr>
              <a:t>Main </a:t>
            </a:r>
            <a:r>
              <a:rPr lang="en-GB" sz="2800" dirty="0">
                <a:latin typeface="HfW precursive" panose="00000500000000000000" pitchFamily="2" charset="0"/>
              </a:rPr>
              <a:t>Activity </a:t>
            </a:r>
            <a:r>
              <a:rPr lang="en-GB" sz="2800" dirty="0" smtClean="0">
                <a:latin typeface="HfW precursive" panose="00000500000000000000" pitchFamily="2" charset="0"/>
              </a:rPr>
              <a:t>-</a:t>
            </a:r>
            <a:endParaRPr lang="en-GB" sz="3200" dirty="0" smtClean="0">
              <a:latin typeface="HfW precursive" panose="00000500000000000000" pitchFamily="2" charset="0"/>
            </a:endParaRPr>
          </a:p>
          <a:p>
            <a:endParaRPr lang="en-GB" sz="3200" dirty="0">
              <a:latin typeface="HfW precursive" panose="000005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640" y="965488"/>
            <a:ext cx="8825778" cy="5781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854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70</Words>
  <Application>Microsoft Office PowerPoint</Application>
  <PresentationFormat>Widescreen</PresentationFormat>
  <Paragraphs>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HfW cursive</vt:lpstr>
      <vt:lpstr>HfW precursive</vt:lpstr>
      <vt:lpstr>Office Theme</vt:lpstr>
      <vt:lpstr>Thursday </vt:lpstr>
      <vt:lpstr>Starter-  Lets sing the shape song –  Which shapes can you name?  Can you talk about the shapes features?   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</dc:title>
  <dc:creator>Puttick, Lauren</dc:creator>
  <cp:lastModifiedBy>Puttick, Lauren</cp:lastModifiedBy>
  <cp:revision>20</cp:revision>
  <dcterms:created xsi:type="dcterms:W3CDTF">2021-01-29T14:56:18Z</dcterms:created>
  <dcterms:modified xsi:type="dcterms:W3CDTF">2021-01-31T14:31:10Z</dcterms:modified>
</cp:coreProperties>
</file>