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25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747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4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425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5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38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54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7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07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42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05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93259-9617-4B0A-813F-C527F221644F}" type="datetimeFigureOut">
              <a:rPr lang="en-GB" smtClean="0"/>
              <a:t>31/01/2021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4FFD5-EEDF-4AB6-AE63-F39570D81A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41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XMofxtDPUQ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7200" dirty="0" smtClean="0">
                <a:latin typeface="HfW precursive" panose="00000500000000000000" pitchFamily="2" charset="0"/>
              </a:rPr>
              <a:t>Tues</a:t>
            </a:r>
            <a:r>
              <a:rPr lang="en-GB" sz="7200" dirty="0" smtClean="0">
                <a:latin typeface="HfW precursive" panose="00000500000000000000" pitchFamily="2" charset="0"/>
              </a:rPr>
              <a:t>day </a:t>
            </a:r>
            <a:endParaRPr lang="en-GB" sz="7200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72747"/>
            <a:ext cx="9144000" cy="1655762"/>
          </a:xfrm>
        </p:spPr>
        <p:txBody>
          <a:bodyPr>
            <a:normAutofit/>
          </a:bodyPr>
          <a:lstStyle/>
          <a:p>
            <a:r>
              <a:rPr lang="en-GB" sz="4000" dirty="0" smtClean="0">
                <a:latin typeface="HfW precursive" panose="00000500000000000000" pitchFamily="2" charset="0"/>
              </a:rPr>
              <a:t>WB 8.2.21</a:t>
            </a:r>
            <a:endParaRPr lang="en-GB" sz="4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33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91" y="73088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Starter- lets sing our days of the week song – practise makes perfect</a:t>
            </a:r>
            <a:br>
              <a:rPr lang="en-GB" dirty="0" smtClean="0">
                <a:latin typeface="HfW precursive" panose="00000500000000000000" pitchFamily="2" charset="0"/>
              </a:rPr>
            </a:br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0188" y="2285999"/>
            <a:ext cx="7106194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fW precursive" panose="00000500000000000000" pitchFamily="2" charset="0"/>
              </a:rPr>
              <a:t>Which days have I missed out – </a:t>
            </a:r>
          </a:p>
          <a:p>
            <a:endParaRPr lang="en-GB" dirty="0">
              <a:latin typeface="HfW precursive" panose="00000500000000000000" pitchFamily="2" charset="0"/>
            </a:endParaRPr>
          </a:p>
          <a:p>
            <a:r>
              <a:rPr lang="en-GB" sz="2800" dirty="0" smtClean="0">
                <a:latin typeface="HfW precursive" panose="00000500000000000000" pitchFamily="2" charset="0"/>
              </a:rPr>
              <a:t>Monday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Wednesday </a:t>
            </a:r>
          </a:p>
          <a:p>
            <a:r>
              <a:rPr lang="en-GB" sz="2800" dirty="0" smtClean="0">
                <a:latin typeface="HfW precursive" panose="00000500000000000000" pitchFamily="2" charset="0"/>
              </a:rPr>
              <a:t>Thursday </a:t>
            </a:r>
          </a:p>
          <a:p>
            <a:endParaRPr lang="en-GB" sz="2800" dirty="0" smtClean="0">
              <a:latin typeface="HfW precursive" panose="00000500000000000000" pitchFamily="2" charset="0"/>
            </a:endParaRPr>
          </a:p>
          <a:p>
            <a:r>
              <a:rPr lang="en-GB" sz="2800" dirty="0" smtClean="0">
                <a:latin typeface="HfW precursive" panose="00000500000000000000" pitchFamily="2" charset="0"/>
              </a:rPr>
              <a:t>Saturday </a:t>
            </a:r>
          </a:p>
          <a:p>
            <a:endParaRPr lang="en-GB" sz="2800" dirty="0">
              <a:latin typeface="HfW precursive" panose="000005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48" t="19911" r="35711" b="17947"/>
          <a:stretch/>
        </p:blipFill>
        <p:spPr>
          <a:xfrm>
            <a:off x="6048104" y="2285998"/>
            <a:ext cx="5677465" cy="326571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8810" y="6040873"/>
            <a:ext cx="985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HfW precursive" panose="00000500000000000000" pitchFamily="2" charset="0"/>
                <a:hlinkClick r:id="rId3"/>
              </a:rPr>
              <a:t>https://</a:t>
            </a:r>
            <a:r>
              <a:rPr lang="en-GB" sz="2800" dirty="0" smtClean="0">
                <a:latin typeface="HfW precursive" panose="00000500000000000000" pitchFamily="2" charset="0"/>
                <a:hlinkClick r:id="rId3"/>
              </a:rPr>
              <a:t>www.youtube.com/watch?v=mXMofxtDPUQ</a:t>
            </a:r>
            <a:r>
              <a:rPr lang="en-GB" sz="2800" dirty="0" smtClean="0">
                <a:latin typeface="HfW precursive" panose="00000500000000000000" pitchFamily="2" charset="0"/>
              </a:rPr>
              <a:t> </a:t>
            </a:r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330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3955" y="421911"/>
            <a:ext cx="1068541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dirty="0" smtClean="0">
                <a:latin typeface="HfW precursive" panose="00000500000000000000" pitchFamily="2" charset="0"/>
              </a:rPr>
              <a:t>This week is ‘Games Week’ and we are going to be revising our number work across the week during the main inputs.  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339135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1182" y="107223"/>
            <a:ext cx="30414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Main Input -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3672"/>
          <a:stretch/>
        </p:blipFill>
        <p:spPr>
          <a:xfrm>
            <a:off x="374130" y="904884"/>
            <a:ext cx="10986202" cy="30033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1916" y="4705902"/>
            <a:ext cx="880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How many flowers would you have if you picked 1 more?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98971" y="403868"/>
            <a:ext cx="2674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think of your own question?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99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480"/>
          <a:stretch/>
        </p:blipFill>
        <p:spPr>
          <a:xfrm>
            <a:off x="521426" y="185601"/>
            <a:ext cx="10170774" cy="12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37229" b="46893"/>
          <a:stretch/>
        </p:blipFill>
        <p:spPr>
          <a:xfrm>
            <a:off x="776910" y="2803605"/>
            <a:ext cx="10714377" cy="12801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31916" y="4705902"/>
            <a:ext cx="880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If two bikes cycled away how may bikes would be left?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8971" y="403868"/>
            <a:ext cx="2674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think of your own question?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607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480"/>
          <a:stretch/>
        </p:blipFill>
        <p:spPr>
          <a:xfrm>
            <a:off x="521426" y="159475"/>
            <a:ext cx="10170774" cy="126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817" y="5123913"/>
            <a:ext cx="880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How many cakes would you have if you ate 2?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53336" b="28946"/>
          <a:stretch/>
        </p:blipFill>
        <p:spPr>
          <a:xfrm>
            <a:off x="730432" y="3012623"/>
            <a:ext cx="10519662" cy="14026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8971" y="403868"/>
            <a:ext cx="2674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think of your own question?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543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3480"/>
          <a:stretch/>
        </p:blipFill>
        <p:spPr>
          <a:xfrm>
            <a:off x="521426" y="185601"/>
            <a:ext cx="10170774" cy="1264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70825"/>
          <a:stretch/>
        </p:blipFill>
        <p:spPr>
          <a:xfrm>
            <a:off x="691243" y="2129245"/>
            <a:ext cx="10590578" cy="2325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2727" y="4888782"/>
            <a:ext cx="88043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If 1 more button was added to the group – How many buttons would you have?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98971" y="403868"/>
            <a:ext cx="26746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think of your own question?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pPr algn="ctr"/>
            <a:endParaRPr lang="en-GB" sz="32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43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370" y="224645"/>
            <a:ext cx="111012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Main </a:t>
            </a:r>
            <a:r>
              <a:rPr lang="en-GB" sz="2800" dirty="0">
                <a:latin typeface="HfW precursive" panose="00000500000000000000" pitchFamily="2" charset="0"/>
              </a:rPr>
              <a:t>Activity </a:t>
            </a:r>
            <a:r>
              <a:rPr lang="en-GB" sz="2800" dirty="0" smtClean="0">
                <a:latin typeface="HfW precursive" panose="00000500000000000000" pitchFamily="2" charset="0"/>
              </a:rPr>
              <a:t>- Play </a:t>
            </a:r>
            <a:r>
              <a:rPr lang="en-GB" sz="2800" dirty="0">
                <a:latin typeface="HfW precursive" panose="00000500000000000000" pitchFamily="2" charset="0"/>
              </a:rPr>
              <a:t>object Snap – turn all the cards over face down in two separate groups (number and pictures) take it in turns to turn over a card from each group and if they match you get to keep them. </a:t>
            </a:r>
            <a:endParaRPr lang="en-GB" sz="3200" dirty="0" smtClean="0">
              <a:latin typeface="HfW precursive" panose="00000500000000000000" pitchFamily="2" charset="0"/>
            </a:endParaRPr>
          </a:p>
          <a:p>
            <a:endParaRPr lang="en-GB" sz="32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10743">
            <a:off x="504416" y="2950981"/>
            <a:ext cx="4446407" cy="3065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39729">
            <a:off x="6056938" y="2446291"/>
            <a:ext cx="5092854" cy="34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549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188</Words>
  <Application>Microsoft Office PowerPoint</Application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HfW precursive</vt:lpstr>
      <vt:lpstr>Office Theme</vt:lpstr>
      <vt:lpstr>Tuesday </vt:lpstr>
      <vt:lpstr>Starter- lets sing our days of the week song – practise makes perfect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Puttick, Lauren</dc:creator>
  <cp:lastModifiedBy>Puttick, Lauren</cp:lastModifiedBy>
  <cp:revision>13</cp:revision>
  <dcterms:created xsi:type="dcterms:W3CDTF">2021-01-29T14:56:18Z</dcterms:created>
  <dcterms:modified xsi:type="dcterms:W3CDTF">2021-01-31T13:51:38Z</dcterms:modified>
</cp:coreProperties>
</file>