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2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343" autoAdjust="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252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747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441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425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8535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386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25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876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077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423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05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93259-9617-4B0A-813F-C527F221644F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417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Fe9bnYRzFvk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7200" dirty="0" smtClean="0">
                <a:latin typeface="HfW precursive" panose="00000500000000000000" pitchFamily="2" charset="0"/>
              </a:rPr>
              <a:t>Wednes</a:t>
            </a:r>
            <a:r>
              <a:rPr lang="en-GB" sz="7200" dirty="0" smtClean="0">
                <a:latin typeface="HfW precursive" panose="00000500000000000000" pitchFamily="2" charset="0"/>
              </a:rPr>
              <a:t>day </a:t>
            </a:r>
            <a:endParaRPr lang="en-GB" sz="7200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72747"/>
            <a:ext cx="9144000" cy="1655762"/>
          </a:xfrm>
        </p:spPr>
        <p:txBody>
          <a:bodyPr>
            <a:normAutofit/>
          </a:bodyPr>
          <a:lstStyle/>
          <a:p>
            <a:r>
              <a:rPr lang="en-GB" sz="4000" dirty="0" smtClean="0">
                <a:latin typeface="HfW precursive" panose="00000500000000000000" pitchFamily="2" charset="0"/>
              </a:rPr>
              <a:t>WB 8.2.21</a:t>
            </a:r>
            <a:endParaRPr lang="en-GB" sz="40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337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691" y="73088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Starter- lets sing our </a:t>
            </a:r>
            <a:r>
              <a:rPr lang="en-GB" dirty="0" smtClean="0">
                <a:latin typeface="HfW precursive" panose="00000500000000000000" pitchFamily="2" charset="0"/>
              </a:rPr>
              <a:t>Months of the year song </a:t>
            </a:r>
            <a:r>
              <a:rPr lang="en-GB" dirty="0" smtClean="0">
                <a:latin typeface="HfW precursive" panose="00000500000000000000" pitchFamily="2" charset="0"/>
              </a:rPr>
              <a:t/>
            </a:r>
            <a:br>
              <a:rPr lang="en-GB" dirty="0" smtClean="0">
                <a:latin typeface="HfW precursive" panose="00000500000000000000" pitchFamily="2" charset="0"/>
              </a:rPr>
            </a:br>
            <a:r>
              <a:rPr lang="en-GB" dirty="0" smtClean="0">
                <a:latin typeface="HfW precursive" panose="00000500000000000000" pitchFamily="2" charset="0"/>
              </a:rPr>
              <a:t> 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94063" y="1948085"/>
            <a:ext cx="1016072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HfW precursive" panose="00000500000000000000" pitchFamily="2" charset="0"/>
              </a:rPr>
              <a:t>Can you cut up and order the months of the year cards? </a:t>
            </a:r>
            <a:endParaRPr lang="en-GB" sz="2800" dirty="0" smtClean="0">
              <a:latin typeface="HfW precursive" panose="00000500000000000000" pitchFamily="2" charset="0"/>
            </a:endParaRPr>
          </a:p>
          <a:p>
            <a:endParaRPr lang="en-GB" sz="2800" dirty="0">
              <a:latin typeface="HfW precursive" panose="000005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18810" y="6040873"/>
            <a:ext cx="95692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HfW precursive" panose="00000500000000000000" pitchFamily="2" charset="0"/>
                <a:hlinkClick r:id="rId2"/>
              </a:rPr>
              <a:t>https://</a:t>
            </a:r>
            <a:r>
              <a:rPr lang="en-GB" sz="2800" dirty="0" smtClean="0">
                <a:latin typeface="HfW precursive" panose="00000500000000000000" pitchFamily="2" charset="0"/>
                <a:hlinkClick r:id="rId2"/>
              </a:rPr>
              <a:t>www.youtube.com/watch?v=Fe9bnYRzFvk</a:t>
            </a:r>
            <a:r>
              <a:rPr lang="en-GB" sz="2800" dirty="0" smtClean="0">
                <a:latin typeface="HfW precursive" panose="00000500000000000000" pitchFamily="2" charset="0"/>
              </a:rPr>
              <a:t>  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006107">
            <a:off x="784902" y="2561037"/>
            <a:ext cx="2119313" cy="31678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87030" y="2539705"/>
            <a:ext cx="2152498" cy="319427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851030">
            <a:off x="7133578" y="2656910"/>
            <a:ext cx="2092689" cy="3098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330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3955" y="421911"/>
            <a:ext cx="1068541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6600" dirty="0" smtClean="0">
                <a:latin typeface="HfW precursive" panose="00000500000000000000" pitchFamily="2" charset="0"/>
              </a:rPr>
              <a:t>This week is ‘Games Week’ and we are going to be revising our number work across the week during the main inputs.  </a:t>
            </a:r>
            <a:endParaRPr lang="en-GB" sz="6600" dirty="0"/>
          </a:p>
        </p:txBody>
      </p:sp>
    </p:spTree>
    <p:extLst>
      <p:ext uri="{BB962C8B-B14F-4D97-AF65-F5344CB8AC3E}">
        <p14:creationId xmlns:p14="http://schemas.microsoft.com/office/powerpoint/2010/main" val="3339135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83699" y="269169"/>
            <a:ext cx="25378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HfW precursive" panose="00000500000000000000" pitchFamily="2" charset="0"/>
              </a:rPr>
              <a:t>Main </a:t>
            </a:r>
            <a:r>
              <a:rPr lang="en-GB" sz="2800" dirty="0" smtClean="0">
                <a:latin typeface="HfW precursive" panose="00000500000000000000" pitchFamily="2" charset="0"/>
              </a:rPr>
              <a:t>Input </a:t>
            </a:r>
            <a:r>
              <a:rPr lang="en-GB" sz="2800" dirty="0">
                <a:latin typeface="HfW precursive" panose="00000500000000000000" pitchFamily="2" charset="0"/>
              </a:rPr>
              <a:t>-</a:t>
            </a:r>
            <a:endParaRPr lang="en-GB" sz="3200" dirty="0">
              <a:latin typeface="HfW precursive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53" y="772065"/>
            <a:ext cx="7677552" cy="578526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579725" y="380005"/>
            <a:ext cx="317269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dirty="0" smtClean="0">
                <a:latin typeface="HfW precursive" panose="00000500000000000000" pitchFamily="2" charset="0"/>
              </a:rPr>
              <a:t>You can re-write them to place them in the correct order – don’t worry not all the numbers are here as that would be too easy!  </a:t>
            </a:r>
            <a:endParaRPr lang="en-GB" sz="24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388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370" y="224645"/>
            <a:ext cx="111012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HfW precursive" panose="00000500000000000000" pitchFamily="2" charset="0"/>
              </a:rPr>
              <a:t>Main </a:t>
            </a:r>
            <a:r>
              <a:rPr lang="en-GB" sz="2800" dirty="0">
                <a:latin typeface="HfW precursive" panose="00000500000000000000" pitchFamily="2" charset="0"/>
              </a:rPr>
              <a:t>Activity </a:t>
            </a:r>
            <a:r>
              <a:rPr lang="en-GB" sz="2800" dirty="0" smtClean="0">
                <a:latin typeface="HfW precursive" panose="00000500000000000000" pitchFamily="2" charset="0"/>
              </a:rPr>
              <a:t>-</a:t>
            </a:r>
            <a:endParaRPr lang="en-GB" sz="3200" dirty="0" smtClean="0">
              <a:latin typeface="HfW precursive" panose="00000500000000000000" pitchFamily="2" charset="0"/>
            </a:endParaRPr>
          </a:p>
          <a:p>
            <a:endParaRPr lang="en-GB" sz="3200" dirty="0">
              <a:latin typeface="HfW precursive" panose="000005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370" y="956718"/>
            <a:ext cx="3971925" cy="53625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3845"/>
          <a:stretch/>
        </p:blipFill>
        <p:spPr>
          <a:xfrm>
            <a:off x="4088675" y="956718"/>
            <a:ext cx="3800882" cy="538162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642012" y="566448"/>
            <a:ext cx="30858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latin typeface="HfW precursive" panose="00000500000000000000" pitchFamily="2" charset="0"/>
              </a:rPr>
              <a:t>All you need are some counters and a dice.</a:t>
            </a:r>
            <a:endParaRPr lang="en-GB" sz="32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854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96</Words>
  <Application>Microsoft Office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HfW precursive</vt:lpstr>
      <vt:lpstr>Office Theme</vt:lpstr>
      <vt:lpstr>Wednesday </vt:lpstr>
      <vt:lpstr>Starter- lets sing our Months of the year song   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</dc:title>
  <dc:creator>Puttick, Lauren</dc:creator>
  <cp:lastModifiedBy>Puttick, Lauren</cp:lastModifiedBy>
  <cp:revision>17</cp:revision>
  <dcterms:created xsi:type="dcterms:W3CDTF">2021-01-29T14:56:18Z</dcterms:created>
  <dcterms:modified xsi:type="dcterms:W3CDTF">2021-01-31T14:19:44Z</dcterms:modified>
</cp:coreProperties>
</file>