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5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3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72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4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596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32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3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143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3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599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497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D1138-DBD9-4DD0-A85A-D5D983EBB3A8}" type="datetimeFigureOut">
              <a:rPr lang="en-GB" smtClean="0"/>
              <a:t>22/01/2021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872CE-E556-4D70-A9F8-310C28A11F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76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Monday 1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st</a:t>
            </a:r>
            <a:r>
              <a:rPr lang="en-GB" sz="5400" u="sng" dirty="0" smtClean="0">
                <a:latin typeface="HfW precursive" panose="00000500000000000000" pitchFamily="2" charset="0"/>
              </a:rPr>
              <a:t> February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840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51" y="307571"/>
            <a:ext cx="11363325" cy="610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521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299258"/>
            <a:ext cx="11372850" cy="622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08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525" y="207818"/>
            <a:ext cx="11410950" cy="644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036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065" y="340821"/>
            <a:ext cx="11334750" cy="619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306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236" y="207818"/>
            <a:ext cx="11344275" cy="63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739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777" y="299258"/>
            <a:ext cx="11268075" cy="624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6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466" y="365761"/>
            <a:ext cx="11220450" cy="613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89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487" y="448887"/>
            <a:ext cx="11249025" cy="5993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67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</Words>
  <Application>Microsoft Office PowerPoint</Application>
  <PresentationFormat>Widescreen</PresentationFormat>
  <Paragraphs>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HfW precursive</vt:lpstr>
      <vt:lpstr>Office Theme</vt:lpstr>
      <vt:lpstr>Monday 1st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1st February 2021</dc:title>
  <dc:creator>Abigail Williams</dc:creator>
  <cp:lastModifiedBy>Abigail Williams</cp:lastModifiedBy>
  <cp:revision>4</cp:revision>
  <dcterms:created xsi:type="dcterms:W3CDTF">2021-01-22T09:19:26Z</dcterms:created>
  <dcterms:modified xsi:type="dcterms:W3CDTF">2021-01-22T09:36:40Z</dcterms:modified>
</cp:coreProperties>
</file>