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73" d="100"/>
          <a:sy n="73" d="100"/>
        </p:scale>
        <p:origin x="4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653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331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728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943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596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32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63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14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63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599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497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D1138-DBD9-4DD0-A85A-D5D983EBB3A8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769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9461863" cy="2387600"/>
          </a:xfrm>
        </p:spPr>
        <p:txBody>
          <a:bodyPr>
            <a:normAutofit/>
          </a:bodyPr>
          <a:lstStyle/>
          <a:p>
            <a:r>
              <a:rPr lang="en-GB" sz="5400" u="sng" dirty="0" smtClean="0">
                <a:latin typeface="HfW precursive" panose="00000500000000000000" pitchFamily="2" charset="0"/>
              </a:rPr>
              <a:t>Tuesday 2</a:t>
            </a:r>
            <a:r>
              <a:rPr lang="en-GB" sz="5400" u="sng" baseline="30000" dirty="0" smtClean="0">
                <a:latin typeface="HfW precursive" panose="00000500000000000000" pitchFamily="2" charset="0"/>
              </a:rPr>
              <a:t>nd</a:t>
            </a:r>
            <a:r>
              <a:rPr lang="en-GB" sz="5400" u="sng" dirty="0" smtClean="0">
                <a:latin typeface="HfW precursive" panose="00000500000000000000" pitchFamily="2" charset="0"/>
              </a:rPr>
              <a:t> </a:t>
            </a:r>
            <a:r>
              <a:rPr lang="en-GB" sz="5400" u="sng" dirty="0" smtClean="0">
                <a:latin typeface="HfW precursive" panose="00000500000000000000" pitchFamily="2" charset="0"/>
              </a:rPr>
              <a:t>February 2021</a:t>
            </a:r>
            <a:endParaRPr lang="en-GB" sz="54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u="sng" dirty="0" smtClean="0">
                <a:latin typeface="HfW precursive" panose="00000500000000000000" pitchFamily="2" charset="0"/>
              </a:rPr>
              <a:t>Reading/Phonics</a:t>
            </a:r>
            <a:endParaRPr lang="en-GB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840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4297" y="84908"/>
            <a:ext cx="9030789" cy="6773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521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575" y="299258"/>
            <a:ext cx="11372850" cy="622623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10870" y="299258"/>
            <a:ext cx="27667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HfW precursive" panose="00000500000000000000" pitchFamily="2" charset="0"/>
              </a:rPr>
              <a:t>Recap from yesterday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088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525" y="207818"/>
            <a:ext cx="11410950" cy="644236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44582" y="352697"/>
            <a:ext cx="42846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Recap from yesterday</a:t>
            </a:r>
            <a:endParaRPr lang="en-GB" sz="28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036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924300" cy="53530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3985" y="1647825"/>
            <a:ext cx="3952875" cy="52101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08285" y="233771"/>
            <a:ext cx="4310743" cy="651972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247120" y="104503"/>
            <a:ext cx="944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7030A0"/>
                </a:solidFill>
                <a:latin typeface="HfW precursive" panose="00000500000000000000" pitchFamily="2" charset="0"/>
              </a:rPr>
              <a:t>Y2</a:t>
            </a:r>
            <a:endParaRPr lang="en-GB" dirty="0">
              <a:solidFill>
                <a:srgbClr val="7030A0"/>
              </a:solidFill>
              <a:latin typeface="HfW precursive" panose="000005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24300" y="233771"/>
            <a:ext cx="36125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Y2 Task: Can you have a try at reading the non fiction text about sharks? Can you answer the questions in full sentences?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73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777" y="299258"/>
            <a:ext cx="11268075" cy="624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67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1863" y="111366"/>
            <a:ext cx="8911862" cy="6598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689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1679" y="224158"/>
            <a:ext cx="8613866" cy="65147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816046" y="261257"/>
            <a:ext cx="9013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solidFill>
                  <a:srgbClr val="FF0000"/>
                </a:solidFill>
                <a:latin typeface="HfW precursive" panose="00000500000000000000" pitchFamily="2" charset="0"/>
              </a:rPr>
              <a:t>Y1</a:t>
            </a:r>
            <a:endParaRPr lang="en-GB" dirty="0">
              <a:solidFill>
                <a:srgbClr val="FF0000"/>
              </a:solidFill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677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3749" y="274008"/>
            <a:ext cx="8336008" cy="62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703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39</Words>
  <Application>Microsoft Office PowerPoint</Application>
  <PresentationFormat>Widescreen</PresentationFormat>
  <Paragraphs>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HfW precursive</vt:lpstr>
      <vt:lpstr>Office Theme</vt:lpstr>
      <vt:lpstr>Tuesday 2nd February 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1st February 2021</dc:title>
  <dc:creator>Abigail Williams</dc:creator>
  <cp:lastModifiedBy>Abigail Williams</cp:lastModifiedBy>
  <cp:revision>8</cp:revision>
  <dcterms:created xsi:type="dcterms:W3CDTF">2021-01-22T09:19:26Z</dcterms:created>
  <dcterms:modified xsi:type="dcterms:W3CDTF">2021-01-24T18:30:19Z</dcterms:modified>
</cp:coreProperties>
</file>