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3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72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9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4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9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9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D1138-DBD9-4DD0-A85A-D5D983EBB3A8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ue%2c+u_e+and+ew&amp;view=detail&amp;mid=37685B2A2BADB624340237685B2A2BADB6243402&amp;FORM=VIRE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9" y="1122363"/>
            <a:ext cx="9461863" cy="2387600"/>
          </a:xfrm>
        </p:spPr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Wednesday 3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rd</a:t>
            </a:r>
            <a:r>
              <a:rPr lang="en-GB" sz="5400" u="sng" dirty="0" smtClean="0">
                <a:latin typeface="HfW precursive" panose="00000500000000000000" pitchFamily="2" charset="0"/>
              </a:rPr>
              <a:t> </a:t>
            </a:r>
            <a:r>
              <a:rPr lang="en-GB" sz="5400" u="sng" dirty="0" smtClean="0">
                <a:latin typeface="HfW precursive" panose="00000500000000000000" pitchFamily="2" charset="0"/>
              </a:rPr>
              <a:t>February </a:t>
            </a:r>
            <a:r>
              <a:rPr lang="en-GB" sz="5400" u="sng" dirty="0" smtClean="0">
                <a:latin typeface="HfW precursive" panose="00000500000000000000" pitchFamily="2" charset="0"/>
              </a:rPr>
              <a:t>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4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299258"/>
            <a:ext cx="9074603" cy="6300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8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1247120" y="104503"/>
            <a:ext cx="94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HfW precursive" panose="00000500000000000000" pitchFamily="2" charset="0"/>
              </a:rPr>
              <a:t>Y2</a:t>
            </a:r>
            <a:endParaRPr lang="en-GB" dirty="0">
              <a:solidFill>
                <a:srgbClr val="7030A0"/>
              </a:solidFill>
              <a:latin typeface="HfW precursive" panose="000005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4300" y="233771"/>
            <a:ext cx="36125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Y2 Task: Can you have a try at reading the non fiction text about </a:t>
            </a:r>
            <a:r>
              <a:rPr lang="en-GB" dirty="0" smtClean="0">
                <a:latin typeface="HfW precursive" panose="00000500000000000000" pitchFamily="2" charset="0"/>
              </a:rPr>
              <a:t>penguins</a:t>
            </a:r>
            <a:r>
              <a:rPr lang="en-GB" dirty="0" smtClean="0">
                <a:latin typeface="HfW precursive" panose="00000500000000000000" pitchFamily="2" charset="0"/>
              </a:rPr>
              <a:t>? </a:t>
            </a:r>
            <a:r>
              <a:rPr lang="en-GB" dirty="0" smtClean="0">
                <a:latin typeface="HfW precursive" panose="00000500000000000000" pitchFamily="2" charset="0"/>
              </a:rPr>
              <a:t>Can you answer the questions in full sentences?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04503"/>
            <a:ext cx="3910103" cy="5993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3816509" y="1711099"/>
            <a:ext cx="3828142" cy="4986723"/>
          </a:xfrm>
          <a:prstGeom prst="rect">
            <a:avLst/>
          </a:prstGeom>
        </p:spPr>
      </p:pic>
      <p:pic>
        <p:nvPicPr>
          <p:cNvPr id="11" name="Picture 10"/>
          <p:cNvPicPr/>
          <p:nvPr/>
        </p:nvPicPr>
        <p:blipFill>
          <a:blip r:embed="rId4"/>
          <a:stretch>
            <a:fillRect/>
          </a:stretch>
        </p:blipFill>
        <p:spPr>
          <a:xfrm>
            <a:off x="7536860" y="812389"/>
            <a:ext cx="4516664" cy="578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3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777" y="299258"/>
            <a:ext cx="11268075" cy="62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67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424" y="195943"/>
            <a:ext cx="8948057" cy="649920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1439" y="2745267"/>
            <a:ext cx="15414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</a:t>
            </a:r>
            <a:r>
              <a:rPr lang="en-GB" dirty="0" smtClean="0">
                <a:hlinkClick r:id="rId3"/>
              </a:rPr>
              <a:t>www.bing.com/videos/search?q=ue%2c+u_e+and+ew&amp;view=detail&amp;mid=37685B2A2BADB624340237685B2A2BADB6243402&amp;FORM=VIRE</a:t>
            </a:r>
            <a:r>
              <a:rPr lang="en-GB" dirty="0" smtClean="0"/>
              <a:t> – watch video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689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816046" y="261257"/>
            <a:ext cx="9013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rgbClr val="FF0000"/>
                </a:solidFill>
                <a:latin typeface="HfW precursive" panose="00000500000000000000" pitchFamily="2" charset="0"/>
              </a:rPr>
              <a:t>Y1</a:t>
            </a:r>
            <a:endParaRPr lang="en-GB" dirty="0">
              <a:solidFill>
                <a:srgbClr val="FF0000"/>
              </a:solidFill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595" y="356512"/>
            <a:ext cx="8916762" cy="613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7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2412" y="408485"/>
            <a:ext cx="9871301" cy="616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703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39</Words>
  <Application>Microsoft Office PowerPoint</Application>
  <PresentationFormat>Widescreen</PresentationFormat>
  <Paragraphs>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Office Theme</vt:lpstr>
      <vt:lpstr>Wednesday 3rd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 2021</dc:title>
  <dc:creator>Abigail Williams</dc:creator>
  <cp:lastModifiedBy>Abigail Williams</cp:lastModifiedBy>
  <cp:revision>16</cp:revision>
  <dcterms:created xsi:type="dcterms:W3CDTF">2021-01-22T09:19:26Z</dcterms:created>
  <dcterms:modified xsi:type="dcterms:W3CDTF">2021-01-25T20:33:49Z</dcterms:modified>
</cp:coreProperties>
</file>