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3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72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9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4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9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9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461863" cy="2387600"/>
          </a:xfrm>
        </p:spPr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Thursday 4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February </a:t>
            </a:r>
            <a:r>
              <a:rPr lang="en-GB" sz="5400" u="sng" dirty="0" smtClean="0">
                <a:latin typeface="HfW precursive" panose="00000500000000000000" pitchFamily="2" charset="0"/>
              </a:rPr>
              <a:t>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4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299258"/>
            <a:ext cx="9074603" cy="63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8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47120" y="104503"/>
            <a:ext cx="94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HfW precursive" panose="00000500000000000000" pitchFamily="2" charset="0"/>
              </a:rPr>
              <a:t>Y2</a:t>
            </a:r>
            <a:endParaRPr lang="en-GB" dirty="0">
              <a:solidFill>
                <a:srgbClr val="7030A0"/>
              </a:solidFill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4300" y="233771"/>
            <a:ext cx="361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Y2 Task: Can you have a try at reading the non fiction text about </a:t>
            </a:r>
            <a:r>
              <a:rPr lang="en-GB" dirty="0" smtClean="0">
                <a:latin typeface="HfW precursive" panose="00000500000000000000" pitchFamily="2" charset="0"/>
              </a:rPr>
              <a:t>tigers? </a:t>
            </a:r>
            <a:r>
              <a:rPr lang="en-GB" dirty="0" smtClean="0">
                <a:latin typeface="HfW precursive" panose="00000500000000000000" pitchFamily="2" charset="0"/>
              </a:rPr>
              <a:t>Can you answer the questions in full sentences?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214039" y="522514"/>
            <a:ext cx="3710261" cy="5789748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3"/>
          <a:stretch>
            <a:fillRect/>
          </a:stretch>
        </p:blipFill>
        <p:spPr>
          <a:xfrm>
            <a:off x="4618901" y="1711099"/>
            <a:ext cx="6031320" cy="497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777" y="299258"/>
            <a:ext cx="11268075" cy="62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6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274320"/>
            <a:ext cx="10071463" cy="636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89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816046" y="261257"/>
            <a:ext cx="901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  <a:latin typeface="HfW precursive" panose="00000500000000000000" pitchFamily="2" charset="0"/>
              </a:rPr>
              <a:t>Y1</a:t>
            </a:r>
            <a:endParaRPr lang="en-GB" dirty="0">
              <a:solidFill>
                <a:srgbClr val="FF0000"/>
              </a:solidFill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356" y="261257"/>
            <a:ext cx="8840696" cy="643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7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245" y="283363"/>
            <a:ext cx="8586515" cy="629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03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366" y="231332"/>
            <a:ext cx="8637678" cy="642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41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</Words>
  <Application>Microsoft Office PowerPoint</Application>
  <PresentationFormat>Widescreen</PresentationFormat>
  <Paragraphs>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Thursday 4th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 2021</dc:title>
  <dc:creator>Abigail Williams</dc:creator>
  <cp:lastModifiedBy>Abigail Williams</cp:lastModifiedBy>
  <cp:revision>18</cp:revision>
  <dcterms:created xsi:type="dcterms:W3CDTF">2021-01-22T09:19:26Z</dcterms:created>
  <dcterms:modified xsi:type="dcterms:W3CDTF">2021-01-25T20:57:15Z</dcterms:modified>
</cp:coreProperties>
</file>