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15EC-20C3-46E6-99AC-6D096EFEDCA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52B7-6B94-4DD5-AFED-A5A5F09A5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222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15EC-20C3-46E6-99AC-6D096EFEDCA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52B7-6B94-4DD5-AFED-A5A5F09A5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703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15EC-20C3-46E6-99AC-6D096EFEDCA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52B7-6B94-4DD5-AFED-A5A5F09A5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331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15EC-20C3-46E6-99AC-6D096EFEDCA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52B7-6B94-4DD5-AFED-A5A5F09A5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81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15EC-20C3-46E6-99AC-6D096EFEDCA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52B7-6B94-4DD5-AFED-A5A5F09A5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650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15EC-20C3-46E6-99AC-6D096EFEDCA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52B7-6B94-4DD5-AFED-A5A5F09A5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30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15EC-20C3-46E6-99AC-6D096EFEDCA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52B7-6B94-4DD5-AFED-A5A5F09A5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2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15EC-20C3-46E6-99AC-6D096EFEDCA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52B7-6B94-4DD5-AFED-A5A5F09A5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3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15EC-20C3-46E6-99AC-6D096EFEDCA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52B7-6B94-4DD5-AFED-A5A5F09A5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404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15EC-20C3-46E6-99AC-6D096EFEDCA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52B7-6B94-4DD5-AFED-A5A5F09A5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68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15EC-20C3-46E6-99AC-6D096EFEDCA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52B7-6B94-4DD5-AFED-A5A5F09A5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923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C15EC-20C3-46E6-99AC-6D096EFEDCA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852B7-6B94-4DD5-AFED-A5A5F09A5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122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u="sng" dirty="0" smtClean="0">
                <a:latin typeface="HfW precursive" panose="00000500000000000000" pitchFamily="2" charset="0"/>
              </a:rPr>
              <a:t>Monday 1</a:t>
            </a:r>
            <a:r>
              <a:rPr lang="en-GB" u="sng" baseline="30000" dirty="0" smtClean="0">
                <a:latin typeface="HfW precursive" panose="00000500000000000000" pitchFamily="2" charset="0"/>
              </a:rPr>
              <a:t>st</a:t>
            </a:r>
            <a:r>
              <a:rPr lang="en-GB" u="sng" dirty="0" smtClean="0">
                <a:latin typeface="HfW precursive" panose="00000500000000000000" pitchFamily="2" charset="0"/>
              </a:rPr>
              <a:t> March 2021</a:t>
            </a:r>
            <a:endParaRPr lang="en-GB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HfW precursive" panose="00000500000000000000" pitchFamily="2" charset="0"/>
              </a:rPr>
              <a:t>Reading/Phonics</a:t>
            </a:r>
            <a:endParaRPr lang="en-GB" sz="4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229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9977" y="245941"/>
            <a:ext cx="9184957" cy="632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725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0789" y="276016"/>
            <a:ext cx="9405257" cy="6223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156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7178" y="271107"/>
            <a:ext cx="8702856" cy="6366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266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6468" y="188655"/>
            <a:ext cx="9679577" cy="6436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350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2856" y="345684"/>
            <a:ext cx="9039497" cy="6244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862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HfW precursive</vt:lpstr>
      <vt:lpstr>Office Theme</vt:lpstr>
      <vt:lpstr>Monday 1st March 2021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1st March 2021</dc:title>
  <dc:creator>Abigail Williams</dc:creator>
  <cp:lastModifiedBy>Abigail Williams</cp:lastModifiedBy>
  <cp:revision>3</cp:revision>
  <dcterms:created xsi:type="dcterms:W3CDTF">2021-02-21T20:31:36Z</dcterms:created>
  <dcterms:modified xsi:type="dcterms:W3CDTF">2021-02-21T20:37:32Z</dcterms:modified>
</cp:coreProperties>
</file>