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75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23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09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72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00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14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2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87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165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6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04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0ECB0-EBAF-47BC-A927-9A85981E35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1B95E-0D2E-4298-A237-85534D2C3B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04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precursive" panose="00000500000000000000" pitchFamily="2" charset="0"/>
              </a:rPr>
              <a:t>Wednesday 10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93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668" y="287331"/>
            <a:ext cx="9339943" cy="629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130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415" y="175912"/>
            <a:ext cx="8869681" cy="655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30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6438" y="277041"/>
            <a:ext cx="9317355" cy="640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660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732" y="209005"/>
            <a:ext cx="8869680" cy="648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84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Wednesday 10th February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10th February 2021</dc:title>
  <dc:creator>Abigail Williams</dc:creator>
  <cp:lastModifiedBy>Abigail Williams</cp:lastModifiedBy>
  <cp:revision>3</cp:revision>
  <dcterms:created xsi:type="dcterms:W3CDTF">2021-02-02T23:22:51Z</dcterms:created>
  <dcterms:modified xsi:type="dcterms:W3CDTF">2021-02-02T23:29:41Z</dcterms:modified>
</cp:coreProperties>
</file>